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jpeg"/>
  <Override PartName="/ppt/media/image17.jpg" ContentType="image/jpeg"/>
  <Override PartName="/ppt/media/image29.jpg" ContentType="image/jpeg"/>
  <Override PartName="/ppt/media/image30.jpg" ContentType="image/jpeg"/>
  <Override PartName="/ppt/media/image31.jpg" ContentType="image/jpeg"/>
  <Override PartName="/ppt/media/image51.jpg" ContentType="image/jpeg"/>
  <Override PartName="/ppt/media/image56.jpg" ContentType="image/jpeg"/>
  <Override PartName="/ppt/media/image58.jpg" ContentType="image/jpeg"/>
  <Override PartName="/ppt/media/image60.jpg" ContentType="image/jpeg"/>
  <Override PartName="/ppt/media/image62.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notesMasterIdLst>
    <p:notesMasterId r:id="rId27"/>
  </p:notesMasterIdLst>
  <p:sldIdLst>
    <p:sldId id="293" r:id="rId3"/>
    <p:sldId id="280" r:id="rId4"/>
    <p:sldId id="273" r:id="rId5"/>
    <p:sldId id="278" r:id="rId6"/>
    <p:sldId id="287" r:id="rId7"/>
    <p:sldId id="279" r:id="rId8"/>
    <p:sldId id="261" r:id="rId9"/>
    <p:sldId id="262" r:id="rId10"/>
    <p:sldId id="264" r:id="rId11"/>
    <p:sldId id="294" r:id="rId12"/>
    <p:sldId id="290" r:id="rId13"/>
    <p:sldId id="289" r:id="rId14"/>
    <p:sldId id="265" r:id="rId15"/>
    <p:sldId id="295" r:id="rId16"/>
    <p:sldId id="285" r:id="rId17"/>
    <p:sldId id="263" r:id="rId18"/>
    <p:sldId id="268" r:id="rId19"/>
    <p:sldId id="276" r:id="rId20"/>
    <p:sldId id="269" r:id="rId21"/>
    <p:sldId id="270" r:id="rId22"/>
    <p:sldId id="272" r:id="rId23"/>
    <p:sldId id="274" r:id="rId24"/>
    <p:sldId id="284" r:id="rId25"/>
    <p:sldId id="281" r:id="rId2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100"/>
    <a:srgbClr val="006600"/>
    <a:srgbClr val="31AD8F"/>
    <a:srgbClr val="BFBFBF"/>
    <a:srgbClr val="4CC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123" d="100"/>
          <a:sy n="123" d="100"/>
        </p:scale>
        <p:origin x="10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961" tIns="45981" rIns="91961" bIns="45981" rtlCol="0"/>
          <a:lstStyle>
            <a:lvl1pPr algn="l">
              <a:defRPr sz="1200"/>
            </a:lvl1pPr>
          </a:lstStyle>
          <a:p>
            <a:endParaRPr lang="en-GB"/>
          </a:p>
        </p:txBody>
      </p:sp>
      <p:sp>
        <p:nvSpPr>
          <p:cNvPr id="3" name="Date Placeholder 2"/>
          <p:cNvSpPr>
            <a:spLocks noGrp="1"/>
          </p:cNvSpPr>
          <p:nvPr>
            <p:ph type="dt" idx="1"/>
          </p:nvPr>
        </p:nvSpPr>
        <p:spPr>
          <a:xfrm>
            <a:off x="3854940" y="0"/>
            <a:ext cx="2949099" cy="498932"/>
          </a:xfrm>
          <a:prstGeom prst="rect">
            <a:avLst/>
          </a:prstGeom>
        </p:spPr>
        <p:txBody>
          <a:bodyPr vert="horz" lIns="91961" tIns="45981" rIns="91961" bIns="45981" rtlCol="0"/>
          <a:lstStyle>
            <a:lvl1pPr algn="r">
              <a:defRPr sz="1200"/>
            </a:lvl1pPr>
          </a:lstStyle>
          <a:p>
            <a:fld id="{FDF101B0-F9C5-42B5-AC57-0F7A61DC0692}" type="datetimeFigureOut">
              <a:rPr lang="en-GB" smtClean="0"/>
              <a:t>09/08/2022</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961" tIns="45981" rIns="91961" bIns="45981"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961" tIns="45981" rIns="91961" bIns="459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8931"/>
          </a:xfrm>
          <a:prstGeom prst="rect">
            <a:avLst/>
          </a:prstGeom>
        </p:spPr>
        <p:txBody>
          <a:bodyPr vert="horz" lIns="91961" tIns="45981" rIns="91961" bIns="45981"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69"/>
            <a:ext cx="2949099" cy="498931"/>
          </a:xfrm>
          <a:prstGeom prst="rect">
            <a:avLst/>
          </a:prstGeom>
        </p:spPr>
        <p:txBody>
          <a:bodyPr vert="horz" lIns="91961" tIns="45981" rIns="91961" bIns="45981" rtlCol="0" anchor="b"/>
          <a:lstStyle>
            <a:lvl1pPr algn="r">
              <a:defRPr sz="1200"/>
            </a:lvl1pPr>
          </a:lstStyle>
          <a:p>
            <a:fld id="{F715A5AB-DED4-4442-A220-812F06308392}" type="slidenum">
              <a:rPr lang="en-GB" smtClean="0"/>
              <a:t>‹#›</a:t>
            </a:fld>
            <a:endParaRPr lang="en-GB"/>
          </a:p>
        </p:txBody>
      </p:sp>
    </p:spTree>
    <p:extLst>
      <p:ext uri="{BB962C8B-B14F-4D97-AF65-F5344CB8AC3E}">
        <p14:creationId xmlns:p14="http://schemas.microsoft.com/office/powerpoint/2010/main" val="35854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15A5AB-DED4-4442-A220-812F06308392}" type="slidenum">
              <a:rPr lang="en-GB" smtClean="0"/>
              <a:t>1</a:t>
            </a:fld>
            <a:endParaRPr lang="en-GB"/>
          </a:p>
        </p:txBody>
      </p:sp>
    </p:spTree>
    <p:extLst>
      <p:ext uri="{BB962C8B-B14F-4D97-AF65-F5344CB8AC3E}">
        <p14:creationId xmlns:p14="http://schemas.microsoft.com/office/powerpoint/2010/main" val="359675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15A5AB-DED4-4442-A220-812F06308392}" type="slidenum">
              <a:rPr lang="en-GB" smtClean="0"/>
              <a:t>24</a:t>
            </a:fld>
            <a:endParaRPr lang="en-GB"/>
          </a:p>
        </p:txBody>
      </p:sp>
    </p:spTree>
    <p:extLst>
      <p:ext uri="{BB962C8B-B14F-4D97-AF65-F5344CB8AC3E}">
        <p14:creationId xmlns:p14="http://schemas.microsoft.com/office/powerpoint/2010/main" val="90939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8469E8B-5FE1-41CA-B5BB-C0450949F04A}" type="datetimeFigureOut">
              <a:rPr lang="en-GB" smtClean="0"/>
              <a:t>09/08/2022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EBDB27-3794-4B3E-9DEF-3E760AF20A50}" type="slidenum">
              <a:rPr lang="en-GB" smtClean="0"/>
              <a:t>‹#›</a:t>
            </a:fld>
            <a:endParaRPr lang="en-GB"/>
          </a:p>
        </p:txBody>
      </p:sp>
    </p:spTree>
    <p:extLst>
      <p:ext uri="{BB962C8B-B14F-4D97-AF65-F5344CB8AC3E}">
        <p14:creationId xmlns:p14="http://schemas.microsoft.com/office/powerpoint/2010/main" val="299827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69E8B-5FE1-41CA-B5BB-C0450949F04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239242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69E8B-5FE1-41CA-B5BB-C0450949F04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145478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4ADA00-19DB-4A95-9C79-1A5EF117C08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328081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4ADA00-19DB-4A95-9C79-1A5EF117C08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205695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4ADA00-19DB-4A95-9C79-1A5EF117C08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28414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4ADA00-19DB-4A95-9C79-1A5EF117C08A}"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239080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4ADA00-19DB-4A95-9C79-1A5EF117C08A}" type="datetimeFigureOut">
              <a:rPr lang="en-GB" smtClean="0"/>
              <a:t>09/08/2022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68612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4ADA00-19DB-4A95-9C79-1A5EF117C08A}" type="datetimeFigureOut">
              <a:rPr lang="en-GB" smtClean="0"/>
              <a:t>09/08/2022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1572256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ADA00-19DB-4A95-9C79-1A5EF117C08A}" type="datetimeFigureOut">
              <a:rPr lang="en-GB" smtClean="0"/>
              <a:t>09/08/2022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280109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4ADA00-19DB-4A95-9C79-1A5EF117C08A}"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113167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69E8B-5FE1-41CA-B5BB-C0450949F04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3413765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4ADA00-19DB-4A95-9C79-1A5EF117C08A}"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27658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4ADA00-19DB-4A95-9C79-1A5EF117C08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4256437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4ADA00-19DB-4A95-9C79-1A5EF117C08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69FF0E-9DBB-42BE-BD23-C0CA3A9E53E4}" type="slidenum">
              <a:rPr lang="en-GB" smtClean="0"/>
              <a:t>‹#›</a:t>
            </a:fld>
            <a:endParaRPr lang="en-GB"/>
          </a:p>
        </p:txBody>
      </p:sp>
    </p:spTree>
    <p:extLst>
      <p:ext uri="{BB962C8B-B14F-4D97-AF65-F5344CB8AC3E}">
        <p14:creationId xmlns:p14="http://schemas.microsoft.com/office/powerpoint/2010/main" val="348845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69E8B-5FE1-41CA-B5BB-C0450949F04A}"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291928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69E8B-5FE1-41CA-B5BB-C0450949F04A}"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330014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69E8B-5FE1-41CA-B5BB-C0450949F04A}" type="datetimeFigureOut">
              <a:rPr lang="en-GB" smtClean="0"/>
              <a:t>09/08/2022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268327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69E8B-5FE1-41CA-B5BB-C0450949F04A}" type="datetimeFigureOut">
              <a:rPr lang="en-GB" smtClean="0"/>
              <a:t>09/08/2022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123682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69E8B-5FE1-41CA-B5BB-C0450949F04A}" type="datetimeFigureOut">
              <a:rPr lang="en-GB" smtClean="0"/>
              <a:t>09/08/2022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EBDB27-3794-4B3E-9DEF-3E760AF20A50}" type="slidenum">
              <a:rPr lang="en-GB" smtClean="0"/>
              <a:t>‹#›</a:t>
            </a:fld>
            <a:endParaRPr lang="en-GB"/>
          </a:p>
        </p:txBody>
      </p:sp>
    </p:spTree>
    <p:extLst>
      <p:ext uri="{BB962C8B-B14F-4D97-AF65-F5344CB8AC3E}">
        <p14:creationId xmlns:p14="http://schemas.microsoft.com/office/powerpoint/2010/main" val="407047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8469E8B-5FE1-41CA-B5BB-C0450949F04A}" type="datetimeFigureOut">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EBDB27-3794-4B3E-9DEF-3E760AF20A50}" type="slidenum">
              <a:rPr lang="en-GB" smtClean="0"/>
              <a:t>‹#›</a:t>
            </a:fld>
            <a:endParaRPr lang="en-GB"/>
          </a:p>
        </p:txBody>
      </p:sp>
    </p:spTree>
    <p:extLst>
      <p:ext uri="{BB962C8B-B14F-4D97-AF65-F5344CB8AC3E}">
        <p14:creationId xmlns:p14="http://schemas.microsoft.com/office/powerpoint/2010/main" val="311332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8469E8B-5FE1-41CA-B5BB-C0450949F04A}" type="datetimeFigureOut">
              <a:rPr lang="en-GB" smtClean="0"/>
              <a:t>09/08/2022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EBDB27-3794-4B3E-9DEF-3E760AF20A50}" type="slidenum">
              <a:rPr lang="en-GB" smtClean="0"/>
              <a:t>‹#›</a:t>
            </a:fld>
            <a:endParaRPr lang="en-GB"/>
          </a:p>
        </p:txBody>
      </p:sp>
    </p:spTree>
    <p:extLst>
      <p:ext uri="{BB962C8B-B14F-4D97-AF65-F5344CB8AC3E}">
        <p14:creationId xmlns:p14="http://schemas.microsoft.com/office/powerpoint/2010/main" val="20526928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8469E8B-5FE1-41CA-B5BB-C0450949F04A}" type="datetimeFigureOut">
              <a:rPr lang="en-GB" smtClean="0"/>
              <a:t>09/08/2022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EBDB27-3794-4B3E-9DEF-3E760AF20A50}" type="slidenum">
              <a:rPr lang="en-GB" smtClean="0"/>
              <a:t>‹#›</a:t>
            </a:fld>
            <a:endParaRPr lang="en-GB"/>
          </a:p>
        </p:txBody>
      </p:sp>
    </p:spTree>
    <p:extLst>
      <p:ext uri="{BB962C8B-B14F-4D97-AF65-F5344CB8AC3E}">
        <p14:creationId xmlns:p14="http://schemas.microsoft.com/office/powerpoint/2010/main" val="36847301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ADA00-19DB-4A95-9C79-1A5EF117C08A}" type="datetimeFigureOut">
              <a:rPr lang="en-GB" smtClean="0"/>
              <a:t>09/08/2022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9FF0E-9DBB-42BE-BD23-C0CA3A9E53E4}" type="slidenum">
              <a:rPr lang="en-GB" smtClean="0"/>
              <a:t>‹#›</a:t>
            </a:fld>
            <a:endParaRPr lang="en-GB"/>
          </a:p>
        </p:txBody>
      </p:sp>
    </p:spTree>
    <p:extLst>
      <p:ext uri="{BB962C8B-B14F-4D97-AF65-F5344CB8AC3E}">
        <p14:creationId xmlns:p14="http://schemas.microsoft.com/office/powerpoint/2010/main" val="4730947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jpe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jpe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g"/></Relationships>
</file>

<file path=ppt/slides/_rels/slide18.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0.jpe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png"/><Relationship Id="rId10" Type="http://schemas.openxmlformats.org/officeDocument/2006/relationships/image" Target="../media/image60.jpg"/><Relationship Id="rId4" Type="http://schemas.openxmlformats.org/officeDocument/2006/relationships/image" Target="../media/image54.jpe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cid:image001.png@01D80EA6.9655E040" TargetMode="External"/><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81.jp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8.png"/><Relationship Id="rId21" Type="http://schemas.openxmlformats.org/officeDocument/2006/relationships/image" Target="../media/image8.png"/><Relationship Id="rId7" Type="http://schemas.openxmlformats.org/officeDocument/2006/relationships/image" Target="../media/image80.jpg"/><Relationship Id="rId12" Type="http://schemas.openxmlformats.org/officeDocument/2006/relationships/image" Target="../media/image85.jpg"/><Relationship Id="rId17" Type="http://schemas.openxmlformats.org/officeDocument/2006/relationships/image" Target="../media/image90.png"/><Relationship Id="rId2" Type="http://schemas.openxmlformats.org/officeDocument/2006/relationships/image" Target="../media/image1.png"/><Relationship Id="rId16" Type="http://schemas.openxmlformats.org/officeDocument/2006/relationships/image" Target="../media/image8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4.jpg"/><Relationship Id="rId5" Type="http://schemas.openxmlformats.org/officeDocument/2006/relationships/image" Target="../media/image79.png"/><Relationship Id="rId15" Type="http://schemas.openxmlformats.org/officeDocument/2006/relationships/image" Target="../media/image88.png"/><Relationship Id="rId10" Type="http://schemas.openxmlformats.org/officeDocument/2006/relationships/image" Target="../media/image83.jpg"/><Relationship Id="rId19" Type="http://schemas.openxmlformats.org/officeDocument/2006/relationships/image" Target="../media/image92.PNG"/><Relationship Id="rId4" Type="http://schemas.openxmlformats.org/officeDocument/2006/relationships/image" Target="../media/image6.jpg"/><Relationship Id="rId9" Type="http://schemas.openxmlformats.org/officeDocument/2006/relationships/image" Target="../media/image82.jpg"/><Relationship Id="rId14"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mailto:trevor.hollyoak@firstintegrated.co.uk"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461" y="761999"/>
            <a:ext cx="5681663" cy="1134981"/>
          </a:xfrm>
          <a:prstGeom prst="rect">
            <a:avLst/>
          </a:prstGeom>
        </p:spPr>
      </p:pic>
      <p:sp>
        <p:nvSpPr>
          <p:cNvPr id="5" name="Rectangle 4"/>
          <p:cNvSpPr/>
          <p:nvPr/>
        </p:nvSpPr>
        <p:spPr>
          <a:xfrm>
            <a:off x="1623544" y="2106530"/>
            <a:ext cx="8943813" cy="425758"/>
          </a:xfrm>
          <a:prstGeom prst="rect">
            <a:avLst/>
          </a:prstGeom>
        </p:spPr>
        <p:txBody>
          <a:bodyPr wrap="square">
            <a:spAutoFit/>
          </a:bodyPr>
          <a:lstStyle/>
          <a:p>
            <a:pPr algn="ctr">
              <a:lnSpc>
                <a:spcPts val="2585"/>
              </a:lnSpc>
              <a:spcBef>
                <a:spcPts val="129"/>
              </a:spcBef>
            </a:pPr>
            <a:r>
              <a:rPr lang="en-GB" sz="2000" b="1" spc="0" dirty="0">
                <a:solidFill>
                  <a:schemeClr val="bg2"/>
                </a:solidFill>
                <a:latin typeface="Calibri" panose="020F0502020204030204" pitchFamily="34" charset="0"/>
                <a:cs typeface="Tahoma"/>
              </a:rPr>
              <a:t>O</a:t>
            </a:r>
            <a:r>
              <a:rPr lang="en-GB" sz="2000" b="1" spc="9" dirty="0">
                <a:solidFill>
                  <a:schemeClr val="bg2"/>
                </a:solidFill>
                <a:latin typeface="Calibri" panose="020F0502020204030204" pitchFamily="34" charset="0"/>
                <a:cs typeface="Tahoma"/>
              </a:rPr>
              <a:t>u</a:t>
            </a:r>
            <a:r>
              <a:rPr lang="en-GB" sz="2000" b="1" spc="0" dirty="0">
                <a:solidFill>
                  <a:schemeClr val="bg2"/>
                </a:solidFill>
                <a:latin typeface="Calibri" panose="020F0502020204030204" pitchFamily="34" charset="0"/>
                <a:cs typeface="Tahoma"/>
              </a:rPr>
              <a:t>r</a:t>
            </a:r>
            <a:r>
              <a:rPr lang="en-GB" sz="2000" b="1" spc="-19" dirty="0">
                <a:solidFill>
                  <a:schemeClr val="bg2"/>
                </a:solidFill>
                <a:latin typeface="Calibri" panose="020F0502020204030204" pitchFamily="34" charset="0"/>
                <a:cs typeface="Tahoma"/>
              </a:rPr>
              <a:t> </a:t>
            </a:r>
            <a:r>
              <a:rPr lang="en-GB" sz="2000" b="1" spc="0" dirty="0">
                <a:solidFill>
                  <a:schemeClr val="bg2"/>
                </a:solidFill>
                <a:latin typeface="Calibri" panose="020F0502020204030204" pitchFamily="34" charset="0"/>
                <a:cs typeface="Tahoma"/>
              </a:rPr>
              <a:t>v</a:t>
            </a:r>
            <a:r>
              <a:rPr lang="en-GB" sz="2000" b="1" spc="4" dirty="0">
                <a:solidFill>
                  <a:schemeClr val="bg2"/>
                </a:solidFill>
                <a:latin typeface="Calibri" panose="020F0502020204030204" pitchFamily="34" charset="0"/>
                <a:cs typeface="Tahoma"/>
              </a:rPr>
              <a:t>i</a:t>
            </a:r>
            <a:r>
              <a:rPr lang="en-GB" sz="2000" b="1" spc="0" dirty="0">
                <a:solidFill>
                  <a:schemeClr val="bg2"/>
                </a:solidFill>
                <a:latin typeface="Calibri" panose="020F0502020204030204" pitchFamily="34" charset="0"/>
                <a:cs typeface="Tahoma"/>
              </a:rPr>
              <a:t>sion</a:t>
            </a:r>
            <a:r>
              <a:rPr lang="en-GB" sz="2000" b="1" spc="9" dirty="0">
                <a:solidFill>
                  <a:schemeClr val="bg2"/>
                </a:solidFill>
                <a:latin typeface="Calibri" panose="020F0502020204030204" pitchFamily="34" charset="0"/>
                <a:cs typeface="Tahoma"/>
              </a:rPr>
              <a:t> </a:t>
            </a:r>
            <a:r>
              <a:rPr lang="en-GB" sz="2000" b="1" spc="0" dirty="0">
                <a:solidFill>
                  <a:schemeClr val="bg2"/>
                </a:solidFill>
                <a:latin typeface="Calibri" panose="020F0502020204030204" pitchFamily="34" charset="0"/>
                <a:cs typeface="Tahoma"/>
              </a:rPr>
              <a:t>is </a:t>
            </a:r>
            <a:r>
              <a:rPr lang="en-GB" sz="2000" b="1" spc="4" dirty="0">
                <a:solidFill>
                  <a:schemeClr val="bg2"/>
                </a:solidFill>
                <a:latin typeface="Calibri" panose="020F0502020204030204" pitchFamily="34" charset="0"/>
                <a:cs typeface="Tahoma"/>
              </a:rPr>
              <a:t>t</a:t>
            </a:r>
            <a:r>
              <a:rPr lang="en-GB" sz="2000" b="1" spc="0" dirty="0">
                <a:solidFill>
                  <a:schemeClr val="bg2"/>
                </a:solidFill>
                <a:latin typeface="Calibri" panose="020F0502020204030204" pitchFamily="34" charset="0"/>
                <a:cs typeface="Tahoma"/>
              </a:rPr>
              <a:t>o</a:t>
            </a:r>
            <a:r>
              <a:rPr lang="en-GB" sz="2000" b="1" spc="-9" dirty="0">
                <a:solidFill>
                  <a:schemeClr val="bg2"/>
                </a:solidFill>
                <a:latin typeface="Calibri" panose="020F0502020204030204" pitchFamily="34" charset="0"/>
                <a:cs typeface="Tahoma"/>
              </a:rPr>
              <a:t> </a:t>
            </a:r>
            <a:r>
              <a:rPr lang="en-GB" sz="2000" b="1" spc="0" dirty="0">
                <a:solidFill>
                  <a:schemeClr val="bg2"/>
                </a:solidFill>
                <a:latin typeface="Calibri" panose="020F0502020204030204" pitchFamily="34" charset="0"/>
                <a:cs typeface="Tahoma"/>
              </a:rPr>
              <a:t>del</a:t>
            </a:r>
            <a:r>
              <a:rPr lang="en-GB" sz="2000" b="1" spc="4" dirty="0">
                <a:solidFill>
                  <a:schemeClr val="bg2"/>
                </a:solidFill>
                <a:latin typeface="Calibri" panose="020F0502020204030204" pitchFamily="34" charset="0"/>
                <a:cs typeface="Tahoma"/>
              </a:rPr>
              <a:t>i</a:t>
            </a:r>
            <a:r>
              <a:rPr lang="en-GB" sz="2000" b="1" spc="-19" dirty="0">
                <a:solidFill>
                  <a:schemeClr val="bg2"/>
                </a:solidFill>
                <a:latin typeface="Calibri" panose="020F0502020204030204" pitchFamily="34" charset="0"/>
                <a:cs typeface="Tahoma"/>
              </a:rPr>
              <a:t>v</a:t>
            </a:r>
            <a:r>
              <a:rPr lang="en-GB" sz="2000" b="1" spc="0" dirty="0">
                <a:solidFill>
                  <a:schemeClr val="bg2"/>
                </a:solidFill>
                <a:latin typeface="Calibri" panose="020F0502020204030204" pitchFamily="34" charset="0"/>
                <a:cs typeface="Tahoma"/>
              </a:rPr>
              <a:t>er </a:t>
            </a:r>
            <a:r>
              <a:rPr lang="en-GB" sz="2000" b="1" spc="4" dirty="0">
                <a:solidFill>
                  <a:schemeClr val="bg2"/>
                </a:solidFill>
                <a:latin typeface="Calibri" panose="020F0502020204030204" pitchFamily="34" charset="0"/>
                <a:cs typeface="Tahoma"/>
              </a:rPr>
              <a:t>b</a:t>
            </a:r>
            <a:r>
              <a:rPr lang="en-GB" sz="2000" b="1" spc="0" dirty="0">
                <a:solidFill>
                  <a:schemeClr val="bg2"/>
                </a:solidFill>
                <a:latin typeface="Calibri" panose="020F0502020204030204" pitchFamily="34" charset="0"/>
                <a:cs typeface="Tahoma"/>
              </a:rPr>
              <a:t>est</a:t>
            </a:r>
            <a:r>
              <a:rPr lang="en-GB" sz="2000" b="1" spc="-9" dirty="0">
                <a:solidFill>
                  <a:schemeClr val="bg2"/>
                </a:solidFill>
                <a:latin typeface="Calibri" panose="020F0502020204030204" pitchFamily="34" charset="0"/>
                <a:cs typeface="Tahoma"/>
              </a:rPr>
              <a:t> </a:t>
            </a:r>
            <a:r>
              <a:rPr lang="en-GB" sz="2000" b="1" spc="0" dirty="0">
                <a:solidFill>
                  <a:schemeClr val="bg2"/>
                </a:solidFill>
                <a:latin typeface="Calibri" panose="020F0502020204030204" pitchFamily="34" charset="0"/>
                <a:cs typeface="Tahoma"/>
              </a:rPr>
              <a:t>in class</a:t>
            </a:r>
            <a:r>
              <a:rPr lang="en-GB" sz="2000" b="1" spc="25" dirty="0">
                <a:solidFill>
                  <a:schemeClr val="bg2"/>
                </a:solidFill>
                <a:latin typeface="Calibri" panose="020F0502020204030204" pitchFamily="34" charset="0"/>
                <a:cs typeface="Tahoma"/>
              </a:rPr>
              <a:t> </a:t>
            </a:r>
            <a:r>
              <a:rPr lang="en-GB" sz="2000" b="1" spc="0" dirty="0">
                <a:solidFill>
                  <a:schemeClr val="bg2"/>
                </a:solidFill>
                <a:latin typeface="Calibri" panose="020F0502020204030204" pitchFamily="34" charset="0"/>
                <a:cs typeface="Tahoma"/>
              </a:rPr>
              <a:t>experience</a:t>
            </a:r>
            <a:r>
              <a:rPr lang="en-GB" sz="2000" b="1" spc="-9" dirty="0">
                <a:solidFill>
                  <a:schemeClr val="bg2"/>
                </a:solidFill>
                <a:latin typeface="Calibri" panose="020F0502020204030204" pitchFamily="34" charset="0"/>
                <a:cs typeface="Tahoma"/>
              </a:rPr>
              <a:t> </a:t>
            </a:r>
            <a:r>
              <a:rPr lang="en-GB" sz="2000" b="1" spc="0" dirty="0">
                <a:solidFill>
                  <a:schemeClr val="bg2"/>
                </a:solidFill>
                <a:latin typeface="Calibri" panose="020F0502020204030204" pitchFamily="34" charset="0"/>
                <a:cs typeface="Tahoma"/>
              </a:rPr>
              <a:t>to our customers around the world</a:t>
            </a:r>
            <a:endParaRPr lang="en-GB" sz="2000" b="1" dirty="0">
              <a:solidFill>
                <a:schemeClr val="bg2"/>
              </a:solidFill>
              <a:latin typeface="Calibri" panose="020F0502020204030204" pitchFamily="34" charset="0"/>
              <a:cs typeface="Tahoma"/>
            </a:endParaRPr>
          </a:p>
        </p:txBody>
      </p:sp>
      <p:sp>
        <p:nvSpPr>
          <p:cNvPr id="6" name="object 3"/>
          <p:cNvSpPr txBox="1"/>
          <p:nvPr/>
        </p:nvSpPr>
        <p:spPr>
          <a:xfrm>
            <a:off x="4059200" y="2741838"/>
            <a:ext cx="3440184" cy="784345"/>
          </a:xfrm>
          <a:prstGeom prst="rect">
            <a:avLst/>
          </a:prstGeom>
        </p:spPr>
        <p:txBody>
          <a:bodyPr wrap="square" lIns="0" tIns="0" rIns="0" bIns="0" rtlCol="0">
            <a:noAutofit/>
          </a:bodyPr>
          <a:lstStyle/>
          <a:p>
            <a:pPr marL="125288" marR="122232" algn="ctr">
              <a:lnSpc>
                <a:spcPts val="1555"/>
              </a:lnSpc>
              <a:spcBef>
                <a:spcPts val="77"/>
              </a:spcBef>
            </a:pPr>
            <a:r>
              <a:rPr sz="1600" b="1" spc="0" dirty="0">
                <a:solidFill>
                  <a:schemeClr val="bg2"/>
                </a:solidFill>
                <a:latin typeface="Calibri" panose="020F0502020204030204" pitchFamily="34" charset="0"/>
                <a:cs typeface="Tahoma"/>
              </a:rPr>
              <a:t>ww</a:t>
            </a:r>
            <a:r>
              <a:rPr sz="1600" b="1" spc="-44" dirty="0">
                <a:solidFill>
                  <a:schemeClr val="bg2"/>
                </a:solidFill>
                <a:latin typeface="Calibri" panose="020F0502020204030204" pitchFamily="34" charset="0"/>
                <a:cs typeface="Tahoma"/>
              </a:rPr>
              <a:t>w</a:t>
            </a:r>
            <a:r>
              <a:rPr sz="1600" b="1" spc="-4" dirty="0">
                <a:solidFill>
                  <a:schemeClr val="bg2"/>
                </a:solidFill>
                <a:latin typeface="Calibri" panose="020F0502020204030204" pitchFamily="34" charset="0"/>
                <a:cs typeface="Tahoma"/>
              </a:rPr>
              <a:t>.</a:t>
            </a:r>
            <a:r>
              <a:rPr sz="1600" b="1" spc="0" dirty="0">
                <a:solidFill>
                  <a:schemeClr val="bg2"/>
                </a:solidFill>
                <a:latin typeface="Calibri" panose="020F0502020204030204" pitchFamily="34" charset="0"/>
                <a:cs typeface="Tahoma"/>
              </a:rPr>
              <a:t>fir</a:t>
            </a:r>
            <a:r>
              <a:rPr sz="1600" b="1" spc="-9" dirty="0">
                <a:solidFill>
                  <a:schemeClr val="bg2"/>
                </a:solidFill>
                <a:latin typeface="Calibri" panose="020F0502020204030204" pitchFamily="34" charset="0"/>
                <a:cs typeface="Tahoma"/>
              </a:rPr>
              <a:t>s</a:t>
            </a:r>
            <a:r>
              <a:rPr sz="1600" b="1" spc="0" dirty="0">
                <a:solidFill>
                  <a:schemeClr val="bg2"/>
                </a:solidFill>
                <a:latin typeface="Calibri" panose="020F0502020204030204" pitchFamily="34" charset="0"/>
                <a:cs typeface="Tahoma"/>
              </a:rPr>
              <a:t>ti</a:t>
            </a:r>
            <a:r>
              <a:rPr sz="1600" b="1" spc="-4" dirty="0">
                <a:solidFill>
                  <a:schemeClr val="bg2"/>
                </a:solidFill>
                <a:latin typeface="Calibri" panose="020F0502020204030204" pitchFamily="34" charset="0"/>
                <a:cs typeface="Tahoma"/>
              </a:rPr>
              <a:t>n</a:t>
            </a:r>
            <a:r>
              <a:rPr sz="1600" b="1" spc="0" dirty="0">
                <a:solidFill>
                  <a:schemeClr val="bg2"/>
                </a:solidFill>
                <a:latin typeface="Calibri" panose="020F0502020204030204" pitchFamily="34" charset="0"/>
                <a:cs typeface="Tahoma"/>
              </a:rPr>
              <a:t>teg</a:t>
            </a:r>
            <a:r>
              <a:rPr sz="1600" b="1" spc="-25" dirty="0">
                <a:solidFill>
                  <a:schemeClr val="bg2"/>
                </a:solidFill>
                <a:latin typeface="Calibri" panose="020F0502020204030204" pitchFamily="34" charset="0"/>
                <a:cs typeface="Tahoma"/>
              </a:rPr>
              <a:t>r</a:t>
            </a:r>
            <a:r>
              <a:rPr sz="1600" b="1" spc="-4" dirty="0">
                <a:solidFill>
                  <a:schemeClr val="bg2"/>
                </a:solidFill>
                <a:latin typeface="Calibri" panose="020F0502020204030204" pitchFamily="34" charset="0"/>
                <a:cs typeface="Tahoma"/>
              </a:rPr>
              <a:t>a</a:t>
            </a:r>
            <a:r>
              <a:rPr sz="1600" b="1" spc="0" dirty="0">
                <a:solidFill>
                  <a:schemeClr val="bg2"/>
                </a:solidFill>
                <a:latin typeface="Calibri" panose="020F0502020204030204" pitchFamily="34" charset="0"/>
                <a:cs typeface="Tahoma"/>
              </a:rPr>
              <a:t>t</a:t>
            </a:r>
            <a:r>
              <a:rPr sz="1600" b="1" spc="-9" dirty="0">
                <a:solidFill>
                  <a:schemeClr val="bg2"/>
                </a:solidFill>
                <a:latin typeface="Calibri" panose="020F0502020204030204" pitchFamily="34" charset="0"/>
                <a:cs typeface="Tahoma"/>
              </a:rPr>
              <a:t>e</a:t>
            </a:r>
            <a:r>
              <a:rPr sz="1600" b="1" spc="0" dirty="0">
                <a:solidFill>
                  <a:schemeClr val="bg2"/>
                </a:solidFill>
                <a:latin typeface="Calibri" panose="020F0502020204030204" pitchFamily="34" charset="0"/>
                <a:cs typeface="Tahoma"/>
              </a:rPr>
              <a:t>d.</a:t>
            </a:r>
            <a:r>
              <a:rPr sz="1600" b="1" spc="-4" dirty="0">
                <a:solidFill>
                  <a:schemeClr val="bg2"/>
                </a:solidFill>
                <a:latin typeface="Calibri" panose="020F0502020204030204" pitchFamily="34" charset="0"/>
                <a:cs typeface="Tahoma"/>
              </a:rPr>
              <a:t>co.u</a:t>
            </a:r>
            <a:r>
              <a:rPr sz="1600" b="1" spc="0" dirty="0">
                <a:solidFill>
                  <a:schemeClr val="bg2"/>
                </a:solidFill>
                <a:latin typeface="Calibri" panose="020F0502020204030204" pitchFamily="34" charset="0"/>
                <a:cs typeface="Tahoma"/>
              </a:rPr>
              <a:t>k</a:t>
            </a:r>
            <a:endParaRPr sz="1600" b="1" dirty="0">
              <a:solidFill>
                <a:schemeClr val="bg2"/>
              </a:solidFill>
              <a:latin typeface="Calibri" panose="020F0502020204030204" pitchFamily="34" charset="0"/>
              <a:cs typeface="Tahoma"/>
            </a:endParaRPr>
          </a:p>
          <a:p>
            <a:pPr marL="63152" marR="74066" algn="ctr">
              <a:lnSpc>
                <a:spcPct val="100585"/>
              </a:lnSpc>
            </a:pPr>
            <a:r>
              <a:rPr sz="1600" b="1" spc="0" dirty="0">
                <a:solidFill>
                  <a:schemeClr val="bg2"/>
                </a:solidFill>
                <a:latin typeface="Calibri" panose="020F0502020204030204" pitchFamily="34" charset="0"/>
                <a:cs typeface="Tahoma"/>
              </a:rPr>
              <a:t>s</a:t>
            </a:r>
            <a:r>
              <a:rPr sz="1600" b="1" spc="-4" dirty="0">
                <a:solidFill>
                  <a:schemeClr val="bg2"/>
                </a:solidFill>
                <a:latin typeface="Calibri" panose="020F0502020204030204" pitchFamily="34" charset="0"/>
                <a:cs typeface="Tahoma"/>
              </a:rPr>
              <a:t>a</a:t>
            </a:r>
            <a:r>
              <a:rPr sz="1600" b="1" spc="0" dirty="0">
                <a:solidFill>
                  <a:schemeClr val="bg2"/>
                </a:solidFill>
                <a:latin typeface="Calibri" panose="020F0502020204030204" pitchFamily="34" charset="0"/>
                <a:cs typeface="Tahoma"/>
              </a:rPr>
              <a:t>l</a:t>
            </a:r>
            <a:r>
              <a:rPr sz="1600" b="1" spc="4" dirty="0">
                <a:solidFill>
                  <a:schemeClr val="bg2"/>
                </a:solidFill>
                <a:latin typeface="Calibri" panose="020F0502020204030204" pitchFamily="34" charset="0"/>
                <a:cs typeface="Tahoma"/>
              </a:rPr>
              <a:t>e</a:t>
            </a:r>
            <a:r>
              <a:rPr sz="1600" b="1" spc="0" dirty="0">
                <a:solidFill>
                  <a:schemeClr val="bg2"/>
                </a:solidFill>
                <a:latin typeface="Calibri" panose="020F0502020204030204" pitchFamily="34" charset="0"/>
                <a:cs typeface="Tahoma"/>
              </a:rPr>
              <a:t>s</a:t>
            </a:r>
            <a:r>
              <a:rPr sz="1600" b="1" spc="-9" dirty="0">
                <a:solidFill>
                  <a:schemeClr val="bg2"/>
                </a:solidFill>
                <a:latin typeface="Calibri" panose="020F0502020204030204" pitchFamily="34" charset="0"/>
                <a:cs typeface="Tahoma"/>
              </a:rPr>
              <a:t>@</a:t>
            </a:r>
            <a:r>
              <a:rPr sz="1600" b="1" spc="0" dirty="0">
                <a:solidFill>
                  <a:schemeClr val="bg2"/>
                </a:solidFill>
                <a:latin typeface="Calibri" panose="020F0502020204030204" pitchFamily="34" charset="0"/>
                <a:cs typeface="Tahoma"/>
              </a:rPr>
              <a:t>firs</a:t>
            </a:r>
            <a:r>
              <a:rPr sz="1600" b="1" spc="-4" dirty="0">
                <a:solidFill>
                  <a:schemeClr val="bg2"/>
                </a:solidFill>
                <a:latin typeface="Calibri" panose="020F0502020204030204" pitchFamily="34" charset="0"/>
                <a:cs typeface="Tahoma"/>
              </a:rPr>
              <a:t>t</a:t>
            </a:r>
            <a:r>
              <a:rPr sz="1600" b="1" spc="0" dirty="0">
                <a:solidFill>
                  <a:schemeClr val="bg2"/>
                </a:solidFill>
                <a:latin typeface="Calibri" panose="020F0502020204030204" pitchFamily="34" charset="0"/>
                <a:cs typeface="Tahoma"/>
              </a:rPr>
              <a:t>inte</a:t>
            </a:r>
            <a:r>
              <a:rPr sz="1600" b="1" spc="4" dirty="0">
                <a:solidFill>
                  <a:schemeClr val="bg2"/>
                </a:solidFill>
                <a:latin typeface="Calibri" panose="020F0502020204030204" pitchFamily="34" charset="0"/>
                <a:cs typeface="Tahoma"/>
              </a:rPr>
              <a:t>g</a:t>
            </a:r>
            <a:r>
              <a:rPr sz="1600" b="1" spc="-25" dirty="0">
                <a:solidFill>
                  <a:schemeClr val="bg2"/>
                </a:solidFill>
                <a:latin typeface="Calibri" panose="020F0502020204030204" pitchFamily="34" charset="0"/>
                <a:cs typeface="Tahoma"/>
              </a:rPr>
              <a:t>r</a:t>
            </a:r>
            <a:r>
              <a:rPr sz="1600" b="1" spc="-4" dirty="0">
                <a:solidFill>
                  <a:schemeClr val="bg2"/>
                </a:solidFill>
                <a:latin typeface="Calibri" panose="020F0502020204030204" pitchFamily="34" charset="0"/>
                <a:cs typeface="Tahoma"/>
              </a:rPr>
              <a:t>a</a:t>
            </a:r>
            <a:r>
              <a:rPr sz="1600" b="1" spc="0" dirty="0">
                <a:solidFill>
                  <a:schemeClr val="bg2"/>
                </a:solidFill>
                <a:latin typeface="Calibri" panose="020F0502020204030204" pitchFamily="34" charset="0"/>
                <a:cs typeface="Tahoma"/>
              </a:rPr>
              <a:t>ted.c</a:t>
            </a:r>
            <a:r>
              <a:rPr sz="1600" b="1" spc="-4" dirty="0">
                <a:solidFill>
                  <a:schemeClr val="bg2"/>
                </a:solidFill>
                <a:latin typeface="Calibri" panose="020F0502020204030204" pitchFamily="34" charset="0"/>
                <a:cs typeface="Tahoma"/>
              </a:rPr>
              <a:t>o.</a:t>
            </a:r>
            <a:r>
              <a:rPr sz="1600" b="1" spc="0" dirty="0">
                <a:solidFill>
                  <a:schemeClr val="bg2"/>
                </a:solidFill>
                <a:latin typeface="Calibri" panose="020F0502020204030204" pitchFamily="34" charset="0"/>
                <a:cs typeface="Tahoma"/>
              </a:rPr>
              <a:t>uk</a:t>
            </a:r>
            <a:endParaRPr lang="en-GB" sz="1600" b="1" spc="0" dirty="0">
              <a:solidFill>
                <a:schemeClr val="bg2"/>
              </a:solidFill>
              <a:latin typeface="Calibri" panose="020F0502020204030204" pitchFamily="34" charset="0"/>
              <a:cs typeface="Tahoma"/>
            </a:endParaRPr>
          </a:p>
          <a:p>
            <a:pPr marL="63152" marR="74066" algn="ctr">
              <a:lnSpc>
                <a:spcPct val="100585"/>
              </a:lnSpc>
            </a:pPr>
            <a:r>
              <a:rPr lang="en-GB" sz="1600" b="1" dirty="0">
                <a:solidFill>
                  <a:schemeClr val="bg2"/>
                </a:solidFill>
                <a:latin typeface="Calibri" panose="020F0502020204030204" pitchFamily="34" charset="0"/>
                <a:cs typeface="Tahoma"/>
              </a:rPr>
              <a:t>First Integrated Solutions Ltd</a:t>
            </a:r>
            <a:br>
              <a:rPr lang="en-GB" sz="1600" b="1" dirty="0">
                <a:solidFill>
                  <a:schemeClr val="bg2"/>
                </a:solidFill>
                <a:latin typeface="Calibri" panose="020F0502020204030204" pitchFamily="34" charset="0"/>
                <a:cs typeface="Tahoma"/>
              </a:rPr>
            </a:br>
            <a:r>
              <a:rPr lang="en-GB" sz="1600" b="1" dirty="0">
                <a:solidFill>
                  <a:schemeClr val="bg2"/>
                </a:solidFill>
                <a:latin typeface="Calibri" panose="020F0502020204030204" pitchFamily="34" charset="0"/>
                <a:cs typeface="Tahoma"/>
              </a:rPr>
              <a:t>01224 707585</a:t>
            </a:r>
            <a:endParaRPr sz="1600" b="1" dirty="0">
              <a:solidFill>
                <a:schemeClr val="bg2"/>
              </a:solidFill>
              <a:latin typeface="Calibri" panose="020F0502020204030204" pitchFamily="34" charset="0"/>
              <a:cs typeface="Tahoma"/>
            </a:endParaRPr>
          </a:p>
        </p:txBody>
      </p:sp>
      <p:sp>
        <p:nvSpPr>
          <p:cNvPr id="7" name="object 2"/>
          <p:cNvSpPr txBox="1"/>
          <p:nvPr/>
        </p:nvSpPr>
        <p:spPr>
          <a:xfrm>
            <a:off x="2938461" y="3911022"/>
            <a:ext cx="5684367" cy="263467"/>
          </a:xfrm>
          <a:prstGeom prst="rect">
            <a:avLst/>
          </a:prstGeom>
        </p:spPr>
        <p:txBody>
          <a:bodyPr wrap="square" lIns="0" tIns="0" rIns="0" bIns="0" rtlCol="0">
            <a:noAutofit/>
          </a:bodyPr>
          <a:lstStyle/>
          <a:p>
            <a:pPr marL="12700">
              <a:lnSpc>
                <a:spcPts val="1555"/>
              </a:lnSpc>
              <a:spcBef>
                <a:spcPts val="77"/>
              </a:spcBef>
            </a:pPr>
            <a:r>
              <a:rPr sz="2000" spc="0" dirty="0">
                <a:solidFill>
                  <a:schemeClr val="bg2"/>
                </a:solidFill>
                <a:latin typeface="Calibri" panose="020F0502020204030204" pitchFamily="34" charset="0"/>
                <a:cs typeface="Tahoma"/>
              </a:rPr>
              <a:t>First</a:t>
            </a:r>
            <a:r>
              <a:rPr sz="2000" spc="-19" dirty="0">
                <a:solidFill>
                  <a:schemeClr val="bg2"/>
                </a:solidFill>
                <a:latin typeface="Calibri" panose="020F0502020204030204" pitchFamily="34" charset="0"/>
                <a:cs typeface="Tahoma"/>
              </a:rPr>
              <a:t> </a:t>
            </a:r>
            <a:r>
              <a:rPr sz="2000" spc="-4" dirty="0">
                <a:solidFill>
                  <a:schemeClr val="bg2"/>
                </a:solidFill>
                <a:latin typeface="Calibri" panose="020F0502020204030204" pitchFamily="34" charset="0"/>
                <a:cs typeface="Tahoma"/>
              </a:rPr>
              <a:t>I</a:t>
            </a:r>
            <a:r>
              <a:rPr sz="2000" spc="0" dirty="0">
                <a:solidFill>
                  <a:schemeClr val="bg2"/>
                </a:solidFill>
                <a:latin typeface="Calibri" panose="020F0502020204030204" pitchFamily="34" charset="0"/>
                <a:cs typeface="Tahoma"/>
              </a:rPr>
              <a:t>n</a:t>
            </a:r>
            <a:r>
              <a:rPr sz="2000" spc="-4" dirty="0">
                <a:solidFill>
                  <a:schemeClr val="bg2"/>
                </a:solidFill>
                <a:latin typeface="Calibri" panose="020F0502020204030204" pitchFamily="34" charset="0"/>
                <a:cs typeface="Tahoma"/>
              </a:rPr>
              <a:t>t</a:t>
            </a:r>
            <a:r>
              <a:rPr sz="2000" spc="4" dirty="0">
                <a:solidFill>
                  <a:schemeClr val="bg2"/>
                </a:solidFill>
                <a:latin typeface="Calibri" panose="020F0502020204030204" pitchFamily="34" charset="0"/>
                <a:cs typeface="Tahoma"/>
              </a:rPr>
              <a:t>e</a:t>
            </a:r>
            <a:r>
              <a:rPr sz="2000" spc="0" dirty="0">
                <a:solidFill>
                  <a:schemeClr val="bg2"/>
                </a:solidFill>
                <a:latin typeface="Calibri" panose="020F0502020204030204" pitchFamily="34" charset="0"/>
                <a:cs typeface="Tahoma"/>
              </a:rPr>
              <a:t>g</a:t>
            </a:r>
            <a:r>
              <a:rPr sz="2000" spc="-25" dirty="0">
                <a:solidFill>
                  <a:schemeClr val="bg2"/>
                </a:solidFill>
                <a:latin typeface="Calibri" panose="020F0502020204030204" pitchFamily="34" charset="0"/>
                <a:cs typeface="Tahoma"/>
              </a:rPr>
              <a:t>r</a:t>
            </a:r>
            <a:r>
              <a:rPr sz="2000" spc="-4" dirty="0">
                <a:solidFill>
                  <a:schemeClr val="bg2"/>
                </a:solidFill>
                <a:latin typeface="Calibri" panose="020F0502020204030204" pitchFamily="34" charset="0"/>
                <a:cs typeface="Tahoma"/>
              </a:rPr>
              <a:t>a</a:t>
            </a:r>
            <a:r>
              <a:rPr sz="2000" spc="0" dirty="0">
                <a:solidFill>
                  <a:schemeClr val="bg2"/>
                </a:solidFill>
                <a:latin typeface="Calibri" panose="020F0502020204030204" pitchFamily="34" charset="0"/>
                <a:cs typeface="Tahoma"/>
              </a:rPr>
              <a:t>ted</a:t>
            </a:r>
            <a:r>
              <a:rPr sz="2000" spc="-25" dirty="0">
                <a:solidFill>
                  <a:schemeClr val="bg2"/>
                </a:solidFill>
                <a:latin typeface="Calibri" panose="020F0502020204030204" pitchFamily="34" charset="0"/>
                <a:cs typeface="Tahoma"/>
              </a:rPr>
              <a:t> </a:t>
            </a:r>
            <a:r>
              <a:rPr sz="2000" spc="0" dirty="0">
                <a:solidFill>
                  <a:schemeClr val="bg2"/>
                </a:solidFill>
                <a:latin typeface="Calibri" panose="020F0502020204030204" pitchFamily="34" charset="0"/>
                <a:cs typeface="Tahoma"/>
              </a:rPr>
              <a:t>H</a:t>
            </a:r>
            <a:r>
              <a:rPr sz="2000" spc="4" dirty="0">
                <a:solidFill>
                  <a:schemeClr val="bg2"/>
                </a:solidFill>
                <a:latin typeface="Calibri" panose="020F0502020204030204" pitchFamily="34" charset="0"/>
                <a:cs typeface="Tahoma"/>
              </a:rPr>
              <a:t>o</a:t>
            </a:r>
            <a:r>
              <a:rPr sz="2000" spc="0" dirty="0">
                <a:solidFill>
                  <a:schemeClr val="bg2"/>
                </a:solidFill>
                <a:latin typeface="Calibri" panose="020F0502020204030204" pitchFamily="34" charset="0"/>
                <a:cs typeface="Tahoma"/>
              </a:rPr>
              <a:t>u</a:t>
            </a:r>
            <a:r>
              <a:rPr sz="2000" spc="-4" dirty="0">
                <a:solidFill>
                  <a:schemeClr val="bg2"/>
                </a:solidFill>
                <a:latin typeface="Calibri" panose="020F0502020204030204" pitchFamily="34" charset="0"/>
                <a:cs typeface="Tahoma"/>
              </a:rPr>
              <a:t>s</a:t>
            </a:r>
            <a:r>
              <a:rPr sz="2000" spc="4" dirty="0">
                <a:solidFill>
                  <a:schemeClr val="bg2"/>
                </a:solidFill>
                <a:latin typeface="Calibri" panose="020F0502020204030204" pitchFamily="34" charset="0"/>
                <a:cs typeface="Tahoma"/>
              </a:rPr>
              <a:t>e</a:t>
            </a:r>
            <a:r>
              <a:rPr sz="2000" spc="0" dirty="0">
                <a:solidFill>
                  <a:schemeClr val="bg2"/>
                </a:solidFill>
                <a:latin typeface="Calibri" panose="020F0502020204030204" pitchFamily="34" charset="0"/>
                <a:cs typeface="Tahoma"/>
              </a:rPr>
              <a:t>,</a:t>
            </a:r>
            <a:r>
              <a:rPr sz="2000" spc="-19" dirty="0">
                <a:solidFill>
                  <a:schemeClr val="bg2"/>
                </a:solidFill>
                <a:latin typeface="Calibri" panose="020F0502020204030204" pitchFamily="34" charset="0"/>
                <a:cs typeface="Tahoma"/>
              </a:rPr>
              <a:t> </a:t>
            </a:r>
            <a:r>
              <a:rPr sz="2000" spc="9" dirty="0">
                <a:solidFill>
                  <a:schemeClr val="bg2"/>
                </a:solidFill>
                <a:latin typeface="Calibri" panose="020F0502020204030204" pitchFamily="34" charset="0"/>
                <a:cs typeface="Tahoma"/>
              </a:rPr>
              <a:t>B</a:t>
            </a:r>
            <a:r>
              <a:rPr sz="2000" spc="-14" dirty="0">
                <a:solidFill>
                  <a:schemeClr val="bg2"/>
                </a:solidFill>
                <a:latin typeface="Calibri" panose="020F0502020204030204" pitchFamily="34" charset="0"/>
                <a:cs typeface="Tahoma"/>
              </a:rPr>
              <a:t>r</a:t>
            </a:r>
            <a:r>
              <a:rPr sz="2000" spc="4" dirty="0">
                <a:solidFill>
                  <a:schemeClr val="bg2"/>
                </a:solidFill>
                <a:latin typeface="Calibri" panose="020F0502020204030204" pitchFamily="34" charset="0"/>
                <a:cs typeface="Tahoma"/>
              </a:rPr>
              <a:t>o</a:t>
            </a:r>
            <a:r>
              <a:rPr sz="2000" spc="-4" dirty="0">
                <a:solidFill>
                  <a:schemeClr val="bg2"/>
                </a:solidFill>
                <a:latin typeface="Calibri" panose="020F0502020204030204" pitchFamily="34" charset="0"/>
                <a:cs typeface="Tahoma"/>
              </a:rPr>
              <a:t>a</a:t>
            </a:r>
            <a:r>
              <a:rPr sz="2000" spc="0" dirty="0">
                <a:solidFill>
                  <a:schemeClr val="bg2"/>
                </a:solidFill>
                <a:latin typeface="Calibri" panose="020F0502020204030204" pitchFamily="34" charset="0"/>
                <a:cs typeface="Tahoma"/>
              </a:rPr>
              <a:t>d</a:t>
            </a:r>
            <a:r>
              <a:rPr sz="2000" spc="-9" dirty="0">
                <a:solidFill>
                  <a:schemeClr val="bg2"/>
                </a:solidFill>
                <a:latin typeface="Calibri" panose="020F0502020204030204" pitchFamily="34" charset="0"/>
                <a:cs typeface="Tahoma"/>
              </a:rPr>
              <a:t>f</a:t>
            </a:r>
            <a:r>
              <a:rPr sz="2000" spc="4" dirty="0">
                <a:solidFill>
                  <a:schemeClr val="bg2"/>
                </a:solidFill>
                <a:latin typeface="Calibri" panose="020F0502020204030204" pitchFamily="34" charset="0"/>
                <a:cs typeface="Tahoma"/>
              </a:rPr>
              <a:t>o</a:t>
            </a:r>
            <a:r>
              <a:rPr sz="2000" spc="0" dirty="0">
                <a:solidFill>
                  <a:schemeClr val="bg2"/>
                </a:solidFill>
                <a:latin typeface="Calibri" panose="020F0502020204030204" pitchFamily="34" charset="0"/>
                <a:cs typeface="Tahoma"/>
              </a:rPr>
              <a:t>ld </a:t>
            </a:r>
            <a:r>
              <a:rPr sz="2000" spc="-19" dirty="0">
                <a:solidFill>
                  <a:schemeClr val="bg2"/>
                </a:solidFill>
                <a:latin typeface="Calibri" panose="020F0502020204030204" pitchFamily="34" charset="0"/>
                <a:cs typeface="Tahoma"/>
              </a:rPr>
              <a:t>R</a:t>
            </a:r>
            <a:r>
              <a:rPr sz="2000" spc="4" dirty="0">
                <a:solidFill>
                  <a:schemeClr val="bg2"/>
                </a:solidFill>
                <a:latin typeface="Calibri" panose="020F0502020204030204" pitchFamily="34" charset="0"/>
                <a:cs typeface="Tahoma"/>
              </a:rPr>
              <a:t>o</a:t>
            </a:r>
            <a:r>
              <a:rPr sz="2000" spc="-4" dirty="0">
                <a:solidFill>
                  <a:schemeClr val="bg2"/>
                </a:solidFill>
                <a:latin typeface="Calibri" panose="020F0502020204030204" pitchFamily="34" charset="0"/>
                <a:cs typeface="Tahoma"/>
              </a:rPr>
              <a:t>a</a:t>
            </a:r>
            <a:r>
              <a:rPr sz="2000" spc="0" dirty="0">
                <a:solidFill>
                  <a:schemeClr val="bg2"/>
                </a:solidFill>
                <a:latin typeface="Calibri" panose="020F0502020204030204" pitchFamily="34" charset="0"/>
                <a:cs typeface="Tahoma"/>
              </a:rPr>
              <a:t>d,</a:t>
            </a:r>
            <a:r>
              <a:rPr sz="2000" spc="-4" dirty="0">
                <a:solidFill>
                  <a:schemeClr val="bg2"/>
                </a:solidFill>
                <a:latin typeface="Calibri" panose="020F0502020204030204" pitchFamily="34" charset="0"/>
                <a:cs typeface="Tahoma"/>
              </a:rPr>
              <a:t> </a:t>
            </a:r>
            <a:r>
              <a:rPr sz="2000" spc="0" dirty="0">
                <a:solidFill>
                  <a:schemeClr val="bg2"/>
                </a:solidFill>
                <a:latin typeface="Calibri" panose="020F0502020204030204" pitchFamily="34" charset="0"/>
                <a:cs typeface="Tahoma"/>
              </a:rPr>
              <a:t>Ab</a:t>
            </a:r>
            <a:r>
              <a:rPr sz="2000" spc="4" dirty="0">
                <a:solidFill>
                  <a:schemeClr val="bg2"/>
                </a:solidFill>
                <a:latin typeface="Calibri" panose="020F0502020204030204" pitchFamily="34" charset="0"/>
                <a:cs typeface="Tahoma"/>
              </a:rPr>
              <a:t>e</a:t>
            </a:r>
            <a:r>
              <a:rPr sz="2000" spc="-14" dirty="0">
                <a:solidFill>
                  <a:schemeClr val="bg2"/>
                </a:solidFill>
                <a:latin typeface="Calibri" panose="020F0502020204030204" pitchFamily="34" charset="0"/>
                <a:cs typeface="Tahoma"/>
              </a:rPr>
              <a:t>r</a:t>
            </a:r>
            <a:r>
              <a:rPr sz="2000" spc="0" dirty="0">
                <a:solidFill>
                  <a:schemeClr val="bg2"/>
                </a:solidFill>
                <a:latin typeface="Calibri" panose="020F0502020204030204" pitchFamily="34" charset="0"/>
                <a:cs typeface="Tahoma"/>
              </a:rPr>
              <a:t>d</a:t>
            </a:r>
            <a:r>
              <a:rPr sz="2000" spc="4" dirty="0">
                <a:solidFill>
                  <a:schemeClr val="bg2"/>
                </a:solidFill>
                <a:latin typeface="Calibri" panose="020F0502020204030204" pitchFamily="34" charset="0"/>
                <a:cs typeface="Tahoma"/>
              </a:rPr>
              <a:t>ee</a:t>
            </a:r>
            <a:r>
              <a:rPr sz="2000" spc="0" dirty="0">
                <a:solidFill>
                  <a:schemeClr val="bg2"/>
                </a:solidFill>
                <a:latin typeface="Calibri" panose="020F0502020204030204" pitchFamily="34" charset="0"/>
                <a:cs typeface="Tahoma"/>
              </a:rPr>
              <a:t>n,</a:t>
            </a:r>
            <a:r>
              <a:rPr sz="2000" spc="-34" dirty="0">
                <a:solidFill>
                  <a:schemeClr val="bg2"/>
                </a:solidFill>
                <a:latin typeface="Calibri" panose="020F0502020204030204" pitchFamily="34" charset="0"/>
                <a:cs typeface="Tahoma"/>
              </a:rPr>
              <a:t> </a:t>
            </a:r>
            <a:r>
              <a:rPr sz="2000" spc="0" dirty="0">
                <a:solidFill>
                  <a:schemeClr val="bg2"/>
                </a:solidFill>
                <a:latin typeface="Calibri" panose="020F0502020204030204" pitchFamily="34" charset="0"/>
                <a:cs typeface="Tahoma"/>
              </a:rPr>
              <a:t>UK</a:t>
            </a:r>
            <a:endParaRPr sz="2000" dirty="0">
              <a:solidFill>
                <a:schemeClr val="bg2"/>
              </a:solidFill>
              <a:latin typeface="Calibri" panose="020F0502020204030204" pitchFamily="34" charset="0"/>
              <a:cs typeface="Tahoma"/>
            </a:endParaRPr>
          </a:p>
        </p:txBody>
      </p:sp>
      <p:sp>
        <p:nvSpPr>
          <p:cNvPr id="8" name="object 14"/>
          <p:cNvSpPr/>
          <p:nvPr/>
        </p:nvSpPr>
        <p:spPr>
          <a:xfrm>
            <a:off x="1524000" y="4384040"/>
            <a:ext cx="9144000" cy="1700783"/>
          </a:xfrm>
          <a:prstGeom prst="rect">
            <a:avLst/>
          </a:prstGeom>
          <a:blipFill>
            <a:blip r:embed="rId4" cstate="print"/>
            <a:stretch>
              <a:fillRect/>
            </a:stretch>
          </a:blipFill>
        </p:spPr>
        <p:txBody>
          <a:bodyPr wrap="square" lIns="0" tIns="0" rIns="0" bIns="0" rtlCol="0">
            <a:noAutofit/>
          </a:bodyPr>
          <a:lstStyle/>
          <a:p>
            <a:endParaRPr/>
          </a:p>
        </p:txBody>
      </p:sp>
      <p:sp>
        <p:nvSpPr>
          <p:cNvPr id="9" name="object 13"/>
          <p:cNvSpPr/>
          <p:nvPr/>
        </p:nvSpPr>
        <p:spPr>
          <a:xfrm>
            <a:off x="4286249" y="3181350"/>
            <a:ext cx="240581" cy="265588"/>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47040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3" y="497027"/>
            <a:ext cx="4606525"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Rental – IS Portable Lighting</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2927" y="2212781"/>
            <a:ext cx="5753073"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2679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(Zone 0) IS  Rechargeable Scene Lights</a:t>
            </a:r>
          </a:p>
          <a:p>
            <a:pPr marL="12700" marR="26791">
              <a:spcBef>
                <a:spcPts val="77"/>
              </a:spcBef>
              <a:buClr>
                <a:srgbClr val="FF0000"/>
              </a:buClr>
            </a:pPr>
            <a:endParaRPr lang="en-GB" sz="1600" dirty="0">
              <a:latin typeface="Calibri" panose="020F0502020204030204" pitchFamily="34" charset="0"/>
              <a:cs typeface="Tahoma"/>
            </a:endParaRPr>
          </a:p>
          <a:p>
            <a:pPr marL="12700" marR="26791">
              <a:spcBef>
                <a:spcPts val="77"/>
              </a:spcBef>
              <a:buClr>
                <a:srgbClr val="FF0000"/>
              </a:buClr>
            </a:pPr>
            <a:endParaRPr lang="en-GB" sz="1600"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r>
              <a:rPr lang="en-GB" sz="1600" spc="-4" dirty="0">
                <a:latin typeface="Calibri" panose="020F0502020204030204" pitchFamily="34" charset="0"/>
                <a:cs typeface="Tahoma"/>
              </a:rPr>
              <a:t>(Zone 0) IS Rechargeable Scene Light Kits</a:t>
            </a:r>
          </a:p>
          <a:p>
            <a:pPr marL="298450" marR="26791" indent="-285750">
              <a:spcBef>
                <a:spcPts val="6"/>
              </a:spcBef>
              <a:buClr>
                <a:srgbClr val="FF0000"/>
              </a:buClr>
              <a:buFont typeface="Arial" panose="020B0604020202020204" pitchFamily="34" charset="0"/>
              <a:buChar char="•"/>
            </a:pPr>
            <a:endParaRPr lang="en-GB" sz="1600" spc="-4"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endParaRPr lang="en-GB" sz="1600" spc="-4"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r>
              <a:rPr lang="en-GB" sz="1600" spc="-4" dirty="0">
                <a:latin typeface="Calibri" panose="020F0502020204030204" pitchFamily="34" charset="0"/>
                <a:cs typeface="Tahoma"/>
              </a:rPr>
              <a:t>(Zone 0) IS Rechargeable Head Torches</a:t>
            </a:r>
          </a:p>
          <a:p>
            <a:pPr marL="298450" marR="26791" indent="-285750">
              <a:spcBef>
                <a:spcPts val="6"/>
              </a:spcBef>
              <a:buClr>
                <a:srgbClr val="FF0000"/>
              </a:buClr>
              <a:buFont typeface="Arial" panose="020B0604020202020204" pitchFamily="34" charset="0"/>
              <a:buChar char="•"/>
            </a:pPr>
            <a:endParaRPr lang="en-GB" sz="1600" spc="-4"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endParaRPr lang="en-GB" sz="1600" spc="-4"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r>
              <a:rPr lang="en-GB" sz="1600" spc="-4" dirty="0">
                <a:latin typeface="Calibri" panose="020F0502020204030204" pitchFamily="34" charset="0"/>
                <a:cs typeface="Tahoma"/>
              </a:rPr>
              <a:t>(Zone 0) IS Head Torches</a:t>
            </a:r>
            <a:endParaRPr lang="en-GB" sz="1600" dirty="0">
              <a:latin typeface="Calibri" panose="020F0502020204030204" pitchFamily="34" charset="0"/>
              <a:cs typeface="Tahoma"/>
            </a:endParaRPr>
          </a:p>
          <a:p>
            <a:pPr marL="12700" marR="26791">
              <a:buClr>
                <a:srgbClr val="FF0000"/>
              </a:buClr>
            </a:pPr>
            <a:endParaRPr lang="en-GB" sz="1600" dirty="0">
              <a:latin typeface="Calibri" panose="020F0502020204030204" pitchFamily="34" charset="0"/>
              <a:cs typeface="Tahoma"/>
            </a:endParaRPr>
          </a:p>
          <a:p>
            <a:pPr marL="12700" marR="26791">
              <a:buClr>
                <a:srgbClr val="FF0000"/>
              </a:buClr>
            </a:pPr>
            <a:endParaRPr lang="en-GB" sz="1600" dirty="0">
              <a:latin typeface="Calibri" panose="020F0502020204030204" pitchFamily="34" charset="0"/>
              <a:cs typeface="Tahoma"/>
            </a:endParaRPr>
          </a:p>
          <a:p>
            <a:pPr marL="298450" marR="26791" indent="-285750">
              <a:spcBef>
                <a:spcPts val="2"/>
              </a:spcBef>
              <a:buClr>
                <a:srgbClr val="FF0000"/>
              </a:buClr>
              <a:buFont typeface="Arial" panose="020B0604020202020204" pitchFamily="34" charset="0"/>
              <a:buChar char="•"/>
            </a:pPr>
            <a:r>
              <a:rPr lang="en-GB" sz="1600" spc="-144" dirty="0">
                <a:latin typeface="Calibri" panose="020F0502020204030204" pitchFamily="34" charset="0"/>
                <a:cs typeface="Tahoma"/>
              </a:rPr>
              <a:t>(Zone 0 ) IS  T</a:t>
            </a:r>
            <a:r>
              <a:rPr lang="en-GB" sz="1600" spc="4" dirty="0">
                <a:latin typeface="Calibri" panose="020F0502020204030204" pitchFamily="34" charset="0"/>
                <a:cs typeface="Tahoma"/>
              </a:rPr>
              <a:t>orches</a:t>
            </a:r>
            <a:endParaRPr lang="en-GB" sz="1600" dirty="0">
              <a:latin typeface="Calibri" panose="020F0502020204030204" pitchFamily="34" charset="0"/>
              <a:cs typeface="Tahoma"/>
            </a:endParaRPr>
          </a:p>
          <a:p>
            <a:pPr marL="12700" marR="26791">
              <a:spcBef>
                <a:spcPts val="2"/>
              </a:spcBef>
              <a:buClr>
                <a:srgbClr val="FF0000"/>
              </a:buClr>
            </a:pPr>
            <a:endParaRPr lang="en-GB" sz="1600" dirty="0">
              <a:latin typeface="Calibri" panose="020F0502020204030204" pitchFamily="34" charset="0"/>
              <a:cs typeface="Tahoma"/>
            </a:endParaRP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994350"/>
            <a:ext cx="8403516"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have formed a new partnership with </a:t>
            </a:r>
            <a:r>
              <a:rPr lang="en-US" sz="1600" b="1" dirty="0">
                <a:latin typeface="Calibri" panose="020F0502020204030204" pitchFamily="34" charset="0"/>
                <a:cs typeface="Calibri" panose="020F0502020204030204" pitchFamily="34" charset="0"/>
              </a:rPr>
              <a:t>Nightstick, headquartered in North America and designed and manufactured by </a:t>
            </a:r>
            <a:r>
              <a:rPr lang="en-US" sz="1600" b="1" dirty="0" err="1">
                <a:latin typeface="Calibri" panose="020F0502020204030204" pitchFamily="34" charset="0"/>
                <a:cs typeface="Calibri" panose="020F0502020204030204" pitchFamily="34" charset="0"/>
              </a:rPr>
              <a:t>Bayco</a:t>
            </a:r>
            <a:r>
              <a:rPr lang="en-US" sz="1600" b="1" dirty="0">
                <a:latin typeface="Calibri" panose="020F0502020204030204" pitchFamily="34" charset="0"/>
                <a:cs typeface="Calibri" panose="020F0502020204030204" pitchFamily="34" charset="0"/>
              </a:rPr>
              <a:t> Products, Inc. which is a global brand of professional lighting products including flashlights, headlamps and Intrinsically Safe lighting solutions that exceed industry standards in performance, quality, user-safety and value.</a:t>
            </a:r>
            <a:endParaRPr lang="en-GB" sz="1600" b="1" dirty="0">
              <a:latin typeface="Calibri" panose="020F0502020204030204" pitchFamily="34" charset="0"/>
              <a:cs typeface="Calibri" panose="020F0502020204030204" pitchFamily="34" charset="0"/>
            </a:endParaRPr>
          </a:p>
          <a:p>
            <a:pPr algn="just"/>
            <a:endParaRPr lang="en-GB" sz="1600" dirty="0">
              <a:solidFill>
                <a:schemeClr val="bg2"/>
              </a:solidFill>
              <a:latin typeface="Calibri" panose="020F0502020204030204" pitchFamily="34" charset="0"/>
            </a:endParaRPr>
          </a:p>
        </p:txBody>
      </p:sp>
      <p:sp>
        <p:nvSpPr>
          <p:cNvPr id="11" name="Rectangle 10"/>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pic>
        <p:nvPicPr>
          <p:cNvPr id="22" name="Picture 21" descr="Text&#10;&#10;Description automatically generated">
            <a:extLst>
              <a:ext uri="{FF2B5EF4-FFF2-40B4-BE49-F238E27FC236}">
                <a16:creationId xmlns:a16="http://schemas.microsoft.com/office/drawing/2014/main" id="{08E68498-599B-C9FF-B00A-BAB4B212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483" y="1563443"/>
            <a:ext cx="2337590" cy="2619195"/>
          </a:xfrm>
          <a:prstGeom prst="rect">
            <a:avLst/>
          </a:prstGeom>
        </p:spPr>
      </p:pic>
      <p:pic>
        <p:nvPicPr>
          <p:cNvPr id="26" name="Picture 25">
            <a:extLst>
              <a:ext uri="{FF2B5EF4-FFF2-40B4-BE49-F238E27FC236}">
                <a16:creationId xmlns:a16="http://schemas.microsoft.com/office/drawing/2014/main" id="{930F78DE-826F-4D63-91B3-69BFD3E3D5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848" y="2501153"/>
            <a:ext cx="2025155" cy="2917027"/>
          </a:xfrm>
          <a:prstGeom prst="rect">
            <a:avLst/>
          </a:prstGeom>
        </p:spPr>
      </p:pic>
      <p:pic>
        <p:nvPicPr>
          <p:cNvPr id="28" name="Picture 27" descr="A picture containing lighter&#10;&#10;Description automatically generated">
            <a:extLst>
              <a:ext uri="{FF2B5EF4-FFF2-40B4-BE49-F238E27FC236}">
                <a16:creationId xmlns:a16="http://schemas.microsoft.com/office/drawing/2014/main" id="{BE1DEC0A-C725-3BBA-CCDD-7959DCE700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1129" y="4627643"/>
            <a:ext cx="964312" cy="1538619"/>
          </a:xfrm>
          <a:prstGeom prst="rect">
            <a:avLst/>
          </a:prstGeom>
        </p:spPr>
      </p:pic>
      <p:pic>
        <p:nvPicPr>
          <p:cNvPr id="30" name="Picture 29">
            <a:extLst>
              <a:ext uri="{FF2B5EF4-FFF2-40B4-BE49-F238E27FC236}">
                <a16:creationId xmlns:a16="http://schemas.microsoft.com/office/drawing/2014/main" id="{31BA4469-2F6C-EAC1-FEA6-5388F1003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2384" y="3939424"/>
            <a:ext cx="1600423" cy="1457528"/>
          </a:xfrm>
          <a:prstGeom prst="rect">
            <a:avLst/>
          </a:prstGeom>
        </p:spPr>
      </p:pic>
      <p:pic>
        <p:nvPicPr>
          <p:cNvPr id="32" name="Picture 31" descr="A picture containing lawn mower, tool&#10;&#10;Description automatically generated">
            <a:extLst>
              <a:ext uri="{FF2B5EF4-FFF2-40B4-BE49-F238E27FC236}">
                <a16:creationId xmlns:a16="http://schemas.microsoft.com/office/drawing/2014/main" id="{0C345283-56C8-7923-B472-558C34539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9627" y="2247799"/>
            <a:ext cx="1590897" cy="1181265"/>
          </a:xfrm>
          <a:prstGeom prst="rect">
            <a:avLst/>
          </a:prstGeom>
        </p:spPr>
      </p:pic>
    </p:spTree>
    <p:extLst>
      <p:ext uri="{BB962C8B-B14F-4D97-AF65-F5344CB8AC3E}">
        <p14:creationId xmlns:p14="http://schemas.microsoft.com/office/powerpoint/2010/main" val="46452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3" y="497027"/>
            <a:ext cx="4606525"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Rental - Hydraulic Equipment</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2927" y="1789325"/>
            <a:ext cx="5753073"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2679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C</a:t>
            </a:r>
            <a:r>
              <a:rPr lang="en-GB" sz="1600" spc="-4" dirty="0">
                <a:latin typeface="Calibri" panose="020F0502020204030204" pitchFamily="34" charset="0"/>
                <a:cs typeface="Tahoma"/>
              </a:rPr>
              <a:t>y</a:t>
            </a:r>
            <a:r>
              <a:rPr lang="en-GB" sz="1600" dirty="0">
                <a:latin typeface="Calibri" panose="020F0502020204030204" pitchFamily="34" charset="0"/>
                <a:cs typeface="Tahoma"/>
              </a:rPr>
              <a:t>l</a:t>
            </a:r>
            <a:r>
              <a:rPr lang="en-GB" sz="1600" spc="4" dirty="0">
                <a:latin typeface="Calibri" panose="020F0502020204030204" pitchFamily="34" charset="0"/>
                <a:cs typeface="Tahoma"/>
              </a:rPr>
              <a:t>i</a:t>
            </a:r>
            <a:r>
              <a:rPr lang="en-GB" sz="1600" dirty="0">
                <a:latin typeface="Calibri" panose="020F0502020204030204" pitchFamily="34" charset="0"/>
                <a:cs typeface="Tahoma"/>
              </a:rPr>
              <a:t>nd</a:t>
            </a:r>
            <a:r>
              <a:rPr lang="en-GB" sz="1600" spc="4" dirty="0">
                <a:latin typeface="Calibri" panose="020F0502020204030204" pitchFamily="34" charset="0"/>
                <a:cs typeface="Tahoma"/>
              </a:rPr>
              <a:t>e</a:t>
            </a:r>
            <a:r>
              <a:rPr lang="en-GB" sz="1600" dirty="0">
                <a:latin typeface="Calibri" panose="020F0502020204030204" pitchFamily="34" charset="0"/>
                <a:cs typeface="Tahoma"/>
              </a:rPr>
              <a:t>rs</a:t>
            </a:r>
          </a:p>
          <a:p>
            <a:pPr marL="12700" marR="26791">
              <a:spcBef>
                <a:spcPts val="77"/>
              </a:spcBef>
              <a:buClr>
                <a:srgbClr val="FF0000"/>
              </a:buClr>
            </a:pPr>
            <a:endParaRPr lang="en-GB" sz="1600"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r>
              <a:rPr lang="en-GB" sz="1600" spc="-4" dirty="0">
                <a:latin typeface="Calibri" panose="020F0502020204030204" pitchFamily="34" charset="0"/>
                <a:cs typeface="Tahoma"/>
              </a:rPr>
              <a:t>P</a:t>
            </a:r>
            <a:r>
              <a:rPr lang="en-GB" sz="1600" dirty="0">
                <a:latin typeface="Calibri" panose="020F0502020204030204" pitchFamily="34" charset="0"/>
                <a:cs typeface="Tahoma"/>
              </a:rPr>
              <a:t>u</a:t>
            </a:r>
            <a:r>
              <a:rPr lang="en-GB" sz="1600" spc="-4" dirty="0">
                <a:latin typeface="Calibri" panose="020F0502020204030204" pitchFamily="34" charset="0"/>
                <a:cs typeface="Tahoma"/>
              </a:rPr>
              <a:t>m</a:t>
            </a:r>
            <a:r>
              <a:rPr lang="en-GB" sz="1600" dirty="0">
                <a:latin typeface="Calibri" panose="020F0502020204030204" pitchFamily="34" charset="0"/>
                <a:cs typeface="Tahoma"/>
              </a:rPr>
              <a:t>ps</a:t>
            </a:r>
          </a:p>
          <a:p>
            <a:pPr marL="12700" marR="26791">
              <a:spcBef>
                <a:spcPts val="6"/>
              </a:spcBef>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dirty="0">
                <a:latin typeface="Calibri" panose="020F0502020204030204" pitchFamily="34" charset="0"/>
                <a:cs typeface="Tahoma"/>
              </a:rPr>
              <a:t>Jac</a:t>
            </a:r>
            <a:r>
              <a:rPr lang="en-GB" sz="1600" spc="-4" dirty="0">
                <a:latin typeface="Calibri" panose="020F0502020204030204" pitchFamily="34" charset="0"/>
                <a:cs typeface="Tahoma"/>
              </a:rPr>
              <a:t>k</a:t>
            </a:r>
            <a:r>
              <a:rPr lang="en-GB" sz="1600" dirty="0">
                <a:latin typeface="Calibri" panose="020F0502020204030204" pitchFamily="34" charset="0"/>
                <a:cs typeface="Tahoma"/>
              </a:rPr>
              <a:t>s</a:t>
            </a:r>
          </a:p>
          <a:p>
            <a:pPr marL="12700" marR="26791">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spc="-150" dirty="0">
                <a:latin typeface="Calibri" panose="020F0502020204030204" pitchFamily="34" charset="0"/>
                <a:cs typeface="Tahoma"/>
              </a:rPr>
              <a:t>T</a:t>
            </a:r>
            <a:r>
              <a:rPr lang="en-GB" sz="1600" spc="4" dirty="0">
                <a:latin typeface="Calibri" panose="020F0502020204030204" pitchFamily="34" charset="0"/>
                <a:cs typeface="Tahoma"/>
              </a:rPr>
              <a:t>o</a:t>
            </a:r>
            <a:r>
              <a:rPr lang="en-GB" sz="1600" spc="-14" dirty="0">
                <a:latin typeface="Calibri" panose="020F0502020204030204" pitchFamily="34" charset="0"/>
                <a:cs typeface="Tahoma"/>
              </a:rPr>
              <a:t>r</a:t>
            </a:r>
            <a:r>
              <a:rPr lang="en-GB" sz="1600" dirty="0">
                <a:latin typeface="Calibri" panose="020F0502020204030204" pitchFamily="34" charset="0"/>
                <a:cs typeface="Tahoma"/>
              </a:rPr>
              <a:t>que</a:t>
            </a:r>
            <a:r>
              <a:rPr lang="en-GB" sz="1600" spc="-24" dirty="0">
                <a:latin typeface="Calibri" panose="020F0502020204030204" pitchFamily="34" charset="0"/>
                <a:cs typeface="Tahoma"/>
              </a:rPr>
              <a:t> </a:t>
            </a:r>
            <a:r>
              <a:rPr lang="en-GB" sz="1600" spc="-150" dirty="0">
                <a:latin typeface="Calibri" panose="020F0502020204030204" pitchFamily="34" charset="0"/>
                <a:cs typeface="Tahoma"/>
              </a:rPr>
              <a:t>T</a:t>
            </a:r>
            <a:r>
              <a:rPr lang="en-GB" sz="1600" spc="4" dirty="0">
                <a:latin typeface="Calibri" panose="020F0502020204030204" pitchFamily="34" charset="0"/>
                <a:cs typeface="Tahoma"/>
              </a:rPr>
              <a:t>oo</a:t>
            </a:r>
            <a:r>
              <a:rPr lang="en-GB" sz="1600" dirty="0">
                <a:latin typeface="Calibri" panose="020F0502020204030204" pitchFamily="34" charset="0"/>
                <a:cs typeface="Tahoma"/>
              </a:rPr>
              <a:t>ls</a:t>
            </a:r>
          </a:p>
          <a:p>
            <a:pPr marL="12700" marR="26791">
              <a:buClr>
                <a:srgbClr val="FF0000"/>
              </a:buClr>
            </a:pPr>
            <a:endParaRPr lang="en-GB" sz="1600"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r>
              <a:rPr lang="en-GB" sz="1600" spc="9" dirty="0">
                <a:latin typeface="Calibri" panose="020F0502020204030204" pitchFamily="34" charset="0"/>
                <a:cs typeface="Tahoma"/>
              </a:rPr>
              <a:t>B</a:t>
            </a:r>
            <a:r>
              <a:rPr lang="en-GB" sz="1600" spc="4" dirty="0">
                <a:latin typeface="Calibri" panose="020F0502020204030204" pitchFamily="34" charset="0"/>
                <a:cs typeface="Tahoma"/>
              </a:rPr>
              <a:t>o</a:t>
            </a:r>
            <a:r>
              <a:rPr lang="en-GB" sz="1600" dirty="0">
                <a:latin typeface="Calibri" panose="020F0502020204030204" pitchFamily="34" charset="0"/>
                <a:cs typeface="Tahoma"/>
              </a:rPr>
              <a:t>lt</a:t>
            </a:r>
            <a:r>
              <a:rPr lang="en-GB" sz="1600" spc="-14" dirty="0">
                <a:latin typeface="Calibri" panose="020F0502020204030204" pitchFamily="34" charset="0"/>
                <a:cs typeface="Tahoma"/>
              </a:rPr>
              <a:t> </a:t>
            </a:r>
            <a:r>
              <a:rPr lang="en-GB" sz="1600" spc="-144" dirty="0">
                <a:latin typeface="Calibri" panose="020F0502020204030204" pitchFamily="34" charset="0"/>
                <a:cs typeface="Tahoma"/>
              </a:rPr>
              <a:t>T</a:t>
            </a:r>
            <a:r>
              <a:rPr lang="en-GB" sz="1600" spc="4" dirty="0">
                <a:latin typeface="Calibri" panose="020F0502020204030204" pitchFamily="34" charset="0"/>
                <a:cs typeface="Tahoma"/>
              </a:rPr>
              <a:t>e</a:t>
            </a:r>
            <a:r>
              <a:rPr lang="en-GB" sz="1600" dirty="0">
                <a:latin typeface="Calibri" panose="020F0502020204030204" pitchFamily="34" charset="0"/>
                <a:cs typeface="Tahoma"/>
              </a:rPr>
              <a:t>n</a:t>
            </a:r>
            <a:r>
              <a:rPr lang="en-GB" sz="1600" spc="-4" dirty="0">
                <a:latin typeface="Calibri" panose="020F0502020204030204" pitchFamily="34" charset="0"/>
                <a:cs typeface="Tahoma"/>
              </a:rPr>
              <a:t>s</a:t>
            </a:r>
            <a:r>
              <a:rPr lang="en-GB" sz="1600" dirty="0">
                <a:latin typeface="Calibri" panose="020F0502020204030204" pitchFamily="34" charset="0"/>
                <a:cs typeface="Tahoma"/>
              </a:rPr>
              <a:t>i</a:t>
            </a:r>
            <a:r>
              <a:rPr lang="en-GB" sz="1600" spc="9" dirty="0">
                <a:latin typeface="Calibri" panose="020F0502020204030204" pitchFamily="34" charset="0"/>
                <a:cs typeface="Tahoma"/>
              </a:rPr>
              <a:t>o</a:t>
            </a:r>
            <a:r>
              <a:rPr lang="en-GB" sz="1600" dirty="0">
                <a:latin typeface="Calibri" panose="020F0502020204030204" pitchFamily="34" charset="0"/>
                <a:cs typeface="Tahoma"/>
              </a:rPr>
              <a:t>ners </a:t>
            </a:r>
          </a:p>
          <a:p>
            <a:pPr marL="298450" marR="272906" indent="-285750">
              <a:spcBef>
                <a:spcPts val="50"/>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r>
              <a:rPr lang="en-GB" sz="1600" dirty="0" err="1">
                <a:latin typeface="Calibri" panose="020F0502020204030204" pitchFamily="34" charset="0"/>
                <a:cs typeface="Tahoma"/>
              </a:rPr>
              <a:t>H</a:t>
            </a:r>
            <a:r>
              <a:rPr lang="en-GB" sz="1600" spc="-14" dirty="0" err="1">
                <a:latin typeface="Calibri" panose="020F0502020204030204" pitchFamily="34" charset="0"/>
                <a:cs typeface="Tahoma"/>
              </a:rPr>
              <a:t>y</a:t>
            </a:r>
            <a:r>
              <a:rPr lang="en-GB" sz="1600" dirty="0" err="1">
                <a:latin typeface="Calibri" panose="020F0502020204030204" pitchFamily="34" charset="0"/>
                <a:cs typeface="Tahoma"/>
              </a:rPr>
              <a:t>d</a:t>
            </a:r>
            <a:r>
              <a:rPr lang="en-GB" sz="1600" spc="-9" dirty="0" err="1">
                <a:latin typeface="Calibri" panose="020F0502020204030204" pitchFamily="34" charset="0"/>
                <a:cs typeface="Tahoma"/>
              </a:rPr>
              <a:t>r</a:t>
            </a:r>
            <a:r>
              <a:rPr lang="en-GB" sz="1600" spc="4" dirty="0" err="1">
                <a:latin typeface="Calibri" panose="020F0502020204030204" pitchFamily="34" charset="0"/>
                <a:cs typeface="Tahoma"/>
              </a:rPr>
              <a:t>o</a:t>
            </a:r>
            <a:r>
              <a:rPr lang="en-GB" sz="1600" dirty="0" err="1">
                <a:latin typeface="Calibri" panose="020F0502020204030204" pitchFamily="34" charset="0"/>
                <a:cs typeface="Tahoma"/>
              </a:rPr>
              <a:t>test</a:t>
            </a:r>
            <a:r>
              <a:rPr lang="en-GB" sz="1600" spc="-19" dirty="0">
                <a:latin typeface="Calibri" panose="020F0502020204030204" pitchFamily="34" charset="0"/>
                <a:cs typeface="Tahoma"/>
              </a:rPr>
              <a:t> </a:t>
            </a:r>
            <a:r>
              <a:rPr lang="en-GB" sz="1600" spc="-4" dirty="0">
                <a:latin typeface="Calibri" panose="020F0502020204030204" pitchFamily="34" charset="0"/>
                <a:cs typeface="Tahoma"/>
              </a:rPr>
              <a:t>P</a:t>
            </a:r>
            <a:r>
              <a:rPr lang="en-GB" sz="1600" dirty="0">
                <a:latin typeface="Calibri" panose="020F0502020204030204" pitchFamily="34" charset="0"/>
                <a:cs typeface="Tahoma"/>
              </a:rPr>
              <a:t>u</a:t>
            </a:r>
            <a:r>
              <a:rPr lang="en-GB" sz="1600" spc="-4" dirty="0">
                <a:latin typeface="Calibri" panose="020F0502020204030204" pitchFamily="34" charset="0"/>
                <a:cs typeface="Tahoma"/>
              </a:rPr>
              <a:t>m</a:t>
            </a:r>
            <a:r>
              <a:rPr lang="en-GB" sz="1600" dirty="0">
                <a:latin typeface="Calibri" panose="020F0502020204030204" pitchFamily="34" charset="0"/>
                <a:cs typeface="Tahoma"/>
              </a:rPr>
              <a:t>ps </a:t>
            </a:r>
            <a:r>
              <a:rPr lang="en-GB" sz="1600" spc="-4" dirty="0">
                <a:latin typeface="Calibri" panose="020F0502020204030204" pitchFamily="34" charset="0"/>
                <a:cs typeface="Tahoma"/>
              </a:rPr>
              <a:t>P</a:t>
            </a:r>
            <a:r>
              <a:rPr lang="en-GB" sz="1600" dirty="0">
                <a:latin typeface="Calibri" panose="020F0502020204030204" pitchFamily="34" charset="0"/>
                <a:cs typeface="Tahoma"/>
              </a:rPr>
              <a:t>ull</a:t>
            </a:r>
            <a:r>
              <a:rPr lang="en-GB" sz="1600" spc="4" dirty="0">
                <a:latin typeface="Calibri" panose="020F0502020204030204" pitchFamily="34" charset="0"/>
                <a:cs typeface="Tahoma"/>
              </a:rPr>
              <a:t>e</a:t>
            </a:r>
            <a:r>
              <a:rPr lang="en-GB" sz="1600" dirty="0">
                <a:latin typeface="Calibri" panose="020F0502020204030204" pitchFamily="34" charset="0"/>
                <a:cs typeface="Tahoma"/>
              </a:rPr>
              <a:t>r</a:t>
            </a:r>
            <a:r>
              <a:rPr lang="en-GB" sz="1600" spc="-4" dirty="0">
                <a:latin typeface="Calibri" panose="020F0502020204030204" pitchFamily="34" charset="0"/>
                <a:cs typeface="Tahoma"/>
              </a:rPr>
              <a:t> </a:t>
            </a:r>
            <a:r>
              <a:rPr lang="en-GB" sz="1600" dirty="0">
                <a:latin typeface="Calibri" panose="020F0502020204030204" pitchFamily="34" charset="0"/>
                <a:cs typeface="Tahoma"/>
              </a:rPr>
              <a:t>K</a:t>
            </a:r>
            <a:r>
              <a:rPr lang="en-GB" sz="1600" spc="4" dirty="0">
                <a:latin typeface="Calibri" panose="020F0502020204030204" pitchFamily="34" charset="0"/>
                <a:cs typeface="Tahoma"/>
              </a:rPr>
              <a:t>i</a:t>
            </a:r>
            <a:r>
              <a:rPr lang="en-GB" sz="1600" dirty="0">
                <a:latin typeface="Calibri" panose="020F0502020204030204" pitchFamily="34" charset="0"/>
                <a:cs typeface="Tahoma"/>
              </a:rPr>
              <a:t>ts</a:t>
            </a:r>
          </a:p>
          <a:p>
            <a:pPr marL="12700" marR="272906">
              <a:spcBef>
                <a:spcPts val="50"/>
              </a:spcBef>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dirty="0">
                <a:latin typeface="Calibri" panose="020F0502020204030204" pitchFamily="34" charset="0"/>
                <a:cs typeface="Tahoma"/>
              </a:rPr>
              <a:t>C</a:t>
            </a:r>
            <a:r>
              <a:rPr lang="en-GB" sz="1600" spc="-4" dirty="0">
                <a:latin typeface="Calibri" panose="020F0502020204030204" pitchFamily="34" charset="0"/>
                <a:cs typeface="Tahoma"/>
              </a:rPr>
              <a:t>r</a:t>
            </a:r>
            <a:r>
              <a:rPr lang="en-GB" sz="1600" dirty="0">
                <a:latin typeface="Calibri" panose="020F0502020204030204" pitchFamily="34" charset="0"/>
                <a:cs typeface="Tahoma"/>
              </a:rPr>
              <a:t>imp</a:t>
            </a:r>
            <a:r>
              <a:rPr lang="en-GB" sz="1600" spc="9" dirty="0">
                <a:latin typeface="Calibri" panose="020F0502020204030204" pitchFamily="34" charset="0"/>
                <a:cs typeface="Tahoma"/>
              </a:rPr>
              <a:t>e</a:t>
            </a:r>
            <a:r>
              <a:rPr lang="en-GB" sz="1600" dirty="0">
                <a:latin typeface="Calibri" panose="020F0502020204030204" pitchFamily="34" charset="0"/>
                <a:cs typeface="Tahoma"/>
              </a:rPr>
              <a:t>rs</a:t>
            </a:r>
            <a:r>
              <a:rPr lang="en-GB" sz="1600" spc="-19" dirty="0">
                <a:latin typeface="Calibri" panose="020F0502020204030204" pitchFamily="34" charset="0"/>
                <a:cs typeface="Tahoma"/>
              </a:rPr>
              <a:t> </a:t>
            </a:r>
            <a:r>
              <a:rPr lang="en-GB" sz="1600" dirty="0">
                <a:latin typeface="Calibri" panose="020F0502020204030204" pitchFamily="34" charset="0"/>
                <a:cs typeface="Tahoma"/>
              </a:rPr>
              <a:t>&amp;</a:t>
            </a:r>
            <a:r>
              <a:rPr lang="en-GB" sz="1600" spc="-14" dirty="0">
                <a:latin typeface="Calibri" panose="020F0502020204030204" pitchFamily="34" charset="0"/>
                <a:cs typeface="Tahoma"/>
              </a:rPr>
              <a:t> </a:t>
            </a:r>
            <a:r>
              <a:rPr lang="en-GB" sz="1600" dirty="0">
                <a:latin typeface="Calibri" panose="020F0502020204030204" pitchFamily="34" charset="0"/>
                <a:cs typeface="Tahoma"/>
              </a:rPr>
              <a:t>C</a:t>
            </a:r>
            <a:r>
              <a:rPr lang="en-GB" sz="1600" spc="-4" dirty="0">
                <a:latin typeface="Calibri" panose="020F0502020204030204" pitchFamily="34" charset="0"/>
                <a:cs typeface="Tahoma"/>
              </a:rPr>
              <a:t>u</a:t>
            </a:r>
            <a:r>
              <a:rPr lang="en-GB" sz="1600" spc="-14" dirty="0">
                <a:latin typeface="Calibri" panose="020F0502020204030204" pitchFamily="34" charset="0"/>
                <a:cs typeface="Tahoma"/>
              </a:rPr>
              <a:t>t</a:t>
            </a:r>
            <a:r>
              <a:rPr lang="en-GB" sz="1600" dirty="0">
                <a:latin typeface="Calibri" panose="020F0502020204030204" pitchFamily="34" charset="0"/>
                <a:cs typeface="Tahoma"/>
              </a:rPr>
              <a:t>ters</a:t>
            </a:r>
          </a:p>
          <a:p>
            <a:pPr marL="12700" marR="26791">
              <a:buClr>
                <a:srgbClr val="FF0000"/>
              </a:buClr>
            </a:pPr>
            <a:endParaRPr lang="en-GB" sz="1600" dirty="0">
              <a:latin typeface="Calibri" panose="020F0502020204030204" pitchFamily="34" charset="0"/>
              <a:cs typeface="Tahoma"/>
            </a:endParaRPr>
          </a:p>
          <a:p>
            <a:pPr marL="298450" marR="26791" indent="-285750">
              <a:spcBef>
                <a:spcPts val="2"/>
              </a:spcBef>
              <a:buClr>
                <a:srgbClr val="FF0000"/>
              </a:buClr>
              <a:buFont typeface="Arial" panose="020B0604020202020204" pitchFamily="34" charset="0"/>
              <a:buChar char="•"/>
            </a:pPr>
            <a:r>
              <a:rPr lang="en-GB" sz="1600" spc="-144" dirty="0">
                <a:latin typeface="Calibri" panose="020F0502020204030204" pitchFamily="34" charset="0"/>
                <a:cs typeface="Tahoma"/>
              </a:rPr>
              <a:t>T</a:t>
            </a:r>
            <a:r>
              <a:rPr lang="en-GB" sz="1600" spc="4" dirty="0">
                <a:latin typeface="Calibri" panose="020F0502020204030204" pitchFamily="34" charset="0"/>
                <a:cs typeface="Tahoma"/>
              </a:rPr>
              <a:t>oo</a:t>
            </a:r>
            <a:r>
              <a:rPr lang="en-GB" sz="1600" dirty="0">
                <a:latin typeface="Calibri" panose="020F0502020204030204" pitchFamily="34" charset="0"/>
                <a:cs typeface="Tahoma"/>
              </a:rPr>
              <a:t>ls</a:t>
            </a:r>
          </a:p>
          <a:p>
            <a:pPr marL="12700" marR="26791">
              <a:spcBef>
                <a:spcPts val="2"/>
              </a:spcBef>
              <a:buClr>
                <a:srgbClr val="FF0000"/>
              </a:buClr>
            </a:pPr>
            <a:endParaRPr lang="en-GB" sz="1600" dirty="0">
              <a:latin typeface="Calibri" panose="020F0502020204030204" pitchFamily="34" charset="0"/>
              <a:cs typeface="Tahoma"/>
            </a:endParaRPr>
          </a:p>
          <a:p>
            <a:pPr marL="298450" indent="-285750">
              <a:buClr>
                <a:srgbClr val="FF0000"/>
              </a:buClr>
              <a:buFont typeface="Arial" panose="020B0604020202020204" pitchFamily="34" charset="0"/>
              <a:buChar char="•"/>
            </a:pPr>
            <a:r>
              <a:rPr lang="en-GB" sz="1600" spc="-25" dirty="0">
                <a:latin typeface="Calibri" panose="020F0502020204030204" pitchFamily="34" charset="0"/>
                <a:cs typeface="Tahoma"/>
              </a:rPr>
              <a:t>S</a:t>
            </a:r>
            <a:r>
              <a:rPr lang="en-GB" sz="1600" spc="-4" dirty="0">
                <a:latin typeface="Calibri" panose="020F0502020204030204" pitchFamily="34" charset="0"/>
                <a:cs typeface="Tahoma"/>
              </a:rPr>
              <a:t>y</a:t>
            </a:r>
            <a:r>
              <a:rPr lang="en-GB" sz="1600" dirty="0">
                <a:latin typeface="Calibri" panose="020F0502020204030204" pitchFamily="34" charset="0"/>
                <a:cs typeface="Tahoma"/>
              </a:rPr>
              <a:t>s</a:t>
            </a:r>
            <a:r>
              <a:rPr lang="en-GB" sz="1600" spc="-4" dirty="0">
                <a:latin typeface="Calibri" panose="020F0502020204030204" pitchFamily="34" charset="0"/>
                <a:cs typeface="Tahoma"/>
              </a:rPr>
              <a:t>t</a:t>
            </a:r>
            <a:r>
              <a:rPr lang="en-GB" sz="1600" dirty="0">
                <a:latin typeface="Calibri" panose="020F0502020204030204" pitchFamily="34" charset="0"/>
                <a:cs typeface="Tahoma"/>
              </a:rPr>
              <a:t>em</a:t>
            </a:r>
            <a:r>
              <a:rPr lang="en-GB" sz="1600" spc="-9" dirty="0">
                <a:latin typeface="Calibri" panose="020F0502020204030204" pitchFamily="34" charset="0"/>
                <a:cs typeface="Tahoma"/>
              </a:rPr>
              <a:t> </a:t>
            </a:r>
            <a:r>
              <a:rPr lang="en-GB" sz="1600" spc="-4" dirty="0">
                <a:latin typeface="Calibri" panose="020F0502020204030204" pitchFamily="34" charset="0"/>
                <a:cs typeface="Tahoma"/>
              </a:rPr>
              <a:t>C</a:t>
            </a:r>
            <a:r>
              <a:rPr lang="en-GB" sz="1600" spc="4" dirty="0">
                <a:latin typeface="Calibri" panose="020F0502020204030204" pitchFamily="34" charset="0"/>
                <a:cs typeface="Tahoma"/>
              </a:rPr>
              <a:t>o</a:t>
            </a:r>
            <a:r>
              <a:rPr lang="en-GB" sz="1600" spc="-4" dirty="0">
                <a:latin typeface="Calibri" panose="020F0502020204030204" pitchFamily="34" charset="0"/>
                <a:cs typeface="Tahoma"/>
              </a:rPr>
              <a:t>m</a:t>
            </a:r>
            <a:r>
              <a:rPr lang="en-GB" sz="1600" dirty="0">
                <a:latin typeface="Calibri" panose="020F0502020204030204" pitchFamily="34" charset="0"/>
                <a:cs typeface="Tahoma"/>
              </a:rPr>
              <a:t>p</a:t>
            </a:r>
            <a:r>
              <a:rPr lang="en-GB" sz="1600" spc="4" dirty="0">
                <a:latin typeface="Calibri" panose="020F0502020204030204" pitchFamily="34" charset="0"/>
                <a:cs typeface="Tahoma"/>
              </a:rPr>
              <a:t>o</a:t>
            </a:r>
            <a:r>
              <a:rPr lang="en-GB" sz="1600" spc="-4" dirty="0">
                <a:latin typeface="Calibri" panose="020F0502020204030204" pitchFamily="34" charset="0"/>
                <a:cs typeface="Tahoma"/>
              </a:rPr>
              <a:t>n</a:t>
            </a:r>
            <a:r>
              <a:rPr lang="en-GB" sz="1600" dirty="0">
                <a:latin typeface="Calibri" panose="020F0502020204030204" pitchFamily="34" charset="0"/>
                <a:cs typeface="Tahoma"/>
              </a:rPr>
              <a:t>e</a:t>
            </a:r>
            <a:r>
              <a:rPr lang="en-GB" sz="1600" spc="-4" dirty="0">
                <a:latin typeface="Calibri" panose="020F0502020204030204" pitchFamily="34" charset="0"/>
                <a:cs typeface="Tahoma"/>
              </a:rPr>
              <a:t>n</a:t>
            </a:r>
            <a:r>
              <a:rPr lang="en-GB" sz="1600" spc="-14" dirty="0">
                <a:latin typeface="Calibri" panose="020F0502020204030204" pitchFamily="34" charset="0"/>
                <a:cs typeface="Tahoma"/>
              </a:rPr>
              <a:t>t</a:t>
            </a:r>
            <a:r>
              <a:rPr lang="en-GB" sz="1600" dirty="0">
                <a:latin typeface="Calibri" panose="020F0502020204030204" pitchFamily="34" charset="0"/>
                <a:cs typeface="Tahoma"/>
              </a:rPr>
              <a:t>s</a:t>
            </a: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994350"/>
            <a:ext cx="8403516"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have formed an exciting distribution partnership with Hi-Force, the UK’s leading manufacturer of hydraulic tools. This sees First Integrated as the exclusive distributor in the North of Scotland for the range of Hi-Force products and in house sales expertise.</a:t>
            </a:r>
          </a:p>
          <a:p>
            <a:pPr algn="just"/>
            <a:endParaRPr lang="en-GB" sz="1600" dirty="0">
              <a:solidFill>
                <a:schemeClr val="bg2"/>
              </a:solidFill>
              <a:latin typeface="Calibri" panose="020F0502020204030204" pitchFamily="34" charset="0"/>
            </a:endParaRPr>
          </a:p>
        </p:txBody>
      </p:sp>
      <p:sp>
        <p:nvSpPr>
          <p:cNvPr id="11" name="Rectangle 10"/>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565" y="1930686"/>
            <a:ext cx="3105150" cy="2000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4342" y="2077097"/>
            <a:ext cx="3105150" cy="200025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6990" y="4077347"/>
            <a:ext cx="3105150" cy="2001425"/>
          </a:xfrm>
          <a:prstGeom prst="rect">
            <a:avLst/>
          </a:prstGeom>
        </p:spPr>
      </p:pic>
    </p:spTree>
    <p:extLst>
      <p:ext uri="{BB962C8B-B14F-4D97-AF65-F5344CB8AC3E}">
        <p14:creationId xmlns:p14="http://schemas.microsoft.com/office/powerpoint/2010/main" val="48279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3" y="497027"/>
            <a:ext cx="4606525"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Rental – Working at Height</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2927" y="1526583"/>
            <a:ext cx="5753073" cy="4410933"/>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2679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Surface Preparation Tools</a:t>
            </a:r>
          </a:p>
          <a:p>
            <a:pPr marL="12700" marR="26791">
              <a:spcBef>
                <a:spcPts val="77"/>
              </a:spcBef>
              <a:buClr>
                <a:srgbClr val="FF0000"/>
              </a:buClr>
            </a:pPr>
            <a:endParaRPr lang="en-GB" sz="1600"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r>
              <a:rPr lang="en-GB" sz="1600" dirty="0">
                <a:latin typeface="Calibri" panose="020F0502020204030204" pitchFamily="34" charset="0"/>
                <a:cs typeface="Tahoma"/>
              </a:rPr>
              <a:t>Pneumatic Tools</a:t>
            </a:r>
          </a:p>
          <a:p>
            <a:pPr marL="12700" marR="26791">
              <a:spcBef>
                <a:spcPts val="6"/>
              </a:spcBef>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dirty="0">
                <a:latin typeface="Calibri" panose="020F0502020204030204" pitchFamily="34" charset="0"/>
                <a:cs typeface="Tahoma"/>
              </a:rPr>
              <a:t>Electrical Tools</a:t>
            </a:r>
          </a:p>
          <a:p>
            <a:pPr marL="12700" marR="26791">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spc="-150" dirty="0">
                <a:latin typeface="Calibri" panose="020F0502020204030204" pitchFamily="34" charset="0"/>
                <a:cs typeface="Tahoma"/>
              </a:rPr>
              <a:t>Battery Operated Tools</a:t>
            </a:r>
            <a:endParaRPr lang="en-GB" sz="1600" dirty="0">
              <a:latin typeface="Calibri" panose="020F0502020204030204" pitchFamily="34" charset="0"/>
              <a:cs typeface="Tahoma"/>
            </a:endParaRPr>
          </a:p>
          <a:p>
            <a:pPr marL="12700" marR="26791">
              <a:buClr>
                <a:srgbClr val="FF0000"/>
              </a:buClr>
            </a:pPr>
            <a:endParaRPr lang="en-GB" sz="1600"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r>
              <a:rPr lang="en-GB" sz="1600" spc="9" dirty="0">
                <a:latin typeface="Calibri" panose="020F0502020204030204" pitchFamily="34" charset="0"/>
                <a:cs typeface="Tahoma"/>
              </a:rPr>
              <a:t>Secondary Retention Products</a:t>
            </a:r>
          </a:p>
          <a:p>
            <a:pPr marL="298450" marR="272906" indent="-285750">
              <a:spcBef>
                <a:spcPts val="50"/>
              </a:spcBef>
              <a:buClr>
                <a:srgbClr val="FF0000"/>
              </a:buClr>
              <a:buFont typeface="Arial" panose="020B0604020202020204" pitchFamily="34" charset="0"/>
              <a:buChar char="•"/>
            </a:pPr>
            <a:endParaRPr lang="en-GB" sz="1600" spc="9"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r>
              <a:rPr lang="en-GB" sz="1600" spc="9" dirty="0">
                <a:latin typeface="Calibri" panose="020F0502020204030204" pitchFamily="34" charset="0"/>
                <a:cs typeface="Tahoma"/>
              </a:rPr>
              <a:t>Tethered Tooling Solutions</a:t>
            </a:r>
          </a:p>
          <a:p>
            <a:pPr marL="298450" marR="272906" indent="-285750">
              <a:spcBef>
                <a:spcPts val="50"/>
              </a:spcBef>
              <a:buClr>
                <a:srgbClr val="FF0000"/>
              </a:buClr>
              <a:buFont typeface="Arial" panose="020B0604020202020204" pitchFamily="34" charset="0"/>
              <a:buChar char="•"/>
            </a:pPr>
            <a:endParaRPr lang="en-GB" sz="1600" spc="9"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r>
              <a:rPr lang="en-GB" sz="1600" spc="9" dirty="0">
                <a:latin typeface="Calibri" panose="020F0502020204030204" pitchFamily="34" charset="0"/>
                <a:cs typeface="Tahoma"/>
              </a:rPr>
              <a:t>Harnesses and Accessories</a:t>
            </a:r>
            <a:endParaRPr lang="en-GB" sz="1600"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12700" marR="272906">
              <a:spcBef>
                <a:spcPts val="50"/>
              </a:spcBef>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12700" marR="26791">
              <a:buClr>
                <a:srgbClr val="FF0000"/>
              </a:buClr>
            </a:pPr>
            <a:endParaRPr lang="en-GB" sz="1600" dirty="0">
              <a:latin typeface="Calibri" panose="020F0502020204030204" pitchFamily="34" charset="0"/>
              <a:cs typeface="Tahoma"/>
            </a:endParaRPr>
          </a:p>
          <a:p>
            <a:pPr marL="12700" marR="26791">
              <a:spcBef>
                <a:spcPts val="2"/>
              </a:spcBef>
              <a:buClr>
                <a:srgbClr val="FF0000"/>
              </a:buClr>
            </a:pPr>
            <a:endParaRPr lang="en-GB" sz="1600" dirty="0">
              <a:latin typeface="Calibri" panose="020F0502020204030204" pitchFamily="34" charset="0"/>
              <a:cs typeface="Tahoma"/>
            </a:endParaRPr>
          </a:p>
          <a:p>
            <a:pPr marL="12700">
              <a:buClr>
                <a:srgbClr val="FF0000"/>
              </a:buClr>
            </a:pPr>
            <a:endParaRPr lang="en-GB" sz="1600" dirty="0">
              <a:latin typeface="Calibri" panose="020F0502020204030204" pitchFamily="34" charset="0"/>
              <a:cs typeface="Tahoma"/>
            </a:endParaRP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994350"/>
            <a:ext cx="8403516" cy="889295"/>
          </a:xfrm>
          <a:prstGeom prst="rect">
            <a:avLst/>
          </a:prstGeom>
        </p:spPr>
        <p:txBody>
          <a:bodyPr wrap="square" lIns="0" tIns="0" rIns="0" bIns="0" rtlCol="0">
            <a:noAutofit/>
          </a:bodyPr>
          <a:lstStyle/>
          <a:p>
            <a:pPr algn="just"/>
            <a:r>
              <a:rPr lang="en-US" sz="1600" b="1" dirty="0">
                <a:solidFill>
                  <a:schemeClr val="bg2"/>
                </a:solidFill>
                <a:latin typeface="Calibri" panose="020F0502020204030204" pitchFamily="34" charset="0"/>
              </a:rPr>
              <a:t>First Integrated Solutions are proud to offer a cost-effective rental solution to operate tools at height reducing the capital expense to the business and providing traceable, practical, and safe working at height industry solutions serving the Oil &amp; Gas, Renewable, Utilities and Infrastructure sectors.</a:t>
            </a:r>
            <a:endParaRPr lang="en-GB" sz="1600" dirty="0">
              <a:solidFill>
                <a:schemeClr val="bg2"/>
              </a:solidFill>
              <a:latin typeface="Calibri" panose="020F0502020204030204" pitchFamily="34" charset="0"/>
            </a:endParaRPr>
          </a:p>
        </p:txBody>
      </p:sp>
      <p:sp>
        <p:nvSpPr>
          <p:cNvPr id="11" name="Rectangle 10"/>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pic>
        <p:nvPicPr>
          <p:cNvPr id="15" name="Picture 14" descr="A picture containing weapon&#10;&#10;Description automatically generated">
            <a:extLst>
              <a:ext uri="{FF2B5EF4-FFF2-40B4-BE49-F238E27FC236}">
                <a16:creationId xmlns:a16="http://schemas.microsoft.com/office/drawing/2014/main" id="{E354139E-07D1-8A95-618C-1401CE10F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6935" y="1469990"/>
            <a:ext cx="2528239" cy="2085089"/>
          </a:xfrm>
          <a:prstGeom prst="rect">
            <a:avLst/>
          </a:prstGeom>
        </p:spPr>
      </p:pic>
      <p:pic>
        <p:nvPicPr>
          <p:cNvPr id="18" name="Picture 17" descr="A close-up of a robot&#10;&#10;Description automatically generated with medium confidence">
            <a:extLst>
              <a:ext uri="{FF2B5EF4-FFF2-40B4-BE49-F238E27FC236}">
                <a16:creationId xmlns:a16="http://schemas.microsoft.com/office/drawing/2014/main" id="{EA5342AC-1F6A-DAF6-BFFF-2F466E91A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6935" y="4466475"/>
            <a:ext cx="1627695" cy="1571832"/>
          </a:xfrm>
          <a:prstGeom prst="rect">
            <a:avLst/>
          </a:prstGeom>
        </p:spPr>
      </p:pic>
      <p:pic>
        <p:nvPicPr>
          <p:cNvPr id="22" name="Picture 21" descr="A picture containing text, tool&#10;&#10;Description automatically generated">
            <a:extLst>
              <a:ext uri="{FF2B5EF4-FFF2-40B4-BE49-F238E27FC236}">
                <a16:creationId xmlns:a16="http://schemas.microsoft.com/office/drawing/2014/main" id="{8FC3723C-2874-6EB5-6E83-D228F3CD5E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7891" y="4224294"/>
            <a:ext cx="1818633" cy="1881376"/>
          </a:xfrm>
          <a:prstGeom prst="rect">
            <a:avLst/>
          </a:prstGeom>
        </p:spPr>
      </p:pic>
      <p:pic>
        <p:nvPicPr>
          <p:cNvPr id="25" name="Picture 24">
            <a:extLst>
              <a:ext uri="{FF2B5EF4-FFF2-40B4-BE49-F238E27FC236}">
                <a16:creationId xmlns:a16="http://schemas.microsoft.com/office/drawing/2014/main" id="{B8961AA2-E7C4-AFA5-6DA7-C5EEA1B69E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4651" y="2950916"/>
            <a:ext cx="1632962" cy="1562266"/>
          </a:xfrm>
          <a:prstGeom prst="rect">
            <a:avLst/>
          </a:prstGeom>
        </p:spPr>
      </p:pic>
      <p:pic>
        <p:nvPicPr>
          <p:cNvPr id="27" name="Picture 26">
            <a:extLst>
              <a:ext uri="{FF2B5EF4-FFF2-40B4-BE49-F238E27FC236}">
                <a16:creationId xmlns:a16="http://schemas.microsoft.com/office/drawing/2014/main" id="{3A8E5959-54D4-F337-CAEA-D990AE8478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2147" y="1791189"/>
            <a:ext cx="2591162" cy="2210108"/>
          </a:xfrm>
          <a:prstGeom prst="rect">
            <a:avLst/>
          </a:prstGeom>
        </p:spPr>
      </p:pic>
    </p:spTree>
    <p:extLst>
      <p:ext uri="{BB962C8B-B14F-4D97-AF65-F5344CB8AC3E}">
        <p14:creationId xmlns:p14="http://schemas.microsoft.com/office/powerpoint/2010/main" val="57328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4459876"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Rental - Welding Equipment</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1037081"/>
            <a:ext cx="9691080"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a:t>
            </a:r>
            <a:r>
              <a:rPr lang="en-US" sz="1600" b="1" dirty="0">
                <a:solidFill>
                  <a:schemeClr val="bg2"/>
                </a:solidFill>
                <a:latin typeface="Calibri" panose="020F0502020204030204" pitchFamily="34" charset="0"/>
              </a:rPr>
              <a:t>have formed an exciting distribution partnership with Newarc to </a:t>
            </a:r>
            <a:r>
              <a:rPr lang="en-GB" sz="1600" b="1" dirty="0">
                <a:solidFill>
                  <a:schemeClr val="bg2"/>
                </a:solidFill>
                <a:latin typeface="Calibri" panose="020F0502020204030204" pitchFamily="34" charset="0"/>
              </a:rPr>
              <a:t>supply a full range of welding equipment and ancillary consumables. This service includes our ability to provide bespoke welding packages to suit all your project needs.</a:t>
            </a:r>
          </a:p>
          <a:p>
            <a:pPr algn="just"/>
            <a:endParaRPr lang="en-GB" sz="1600" dirty="0">
              <a:solidFill>
                <a:schemeClr val="bg2"/>
              </a:solidFill>
              <a:latin typeface="Calibri" panose="020F0502020204030204" pitchFamily="34" charset="0"/>
            </a:endParaRPr>
          </a:p>
        </p:txBody>
      </p:sp>
      <p:sp>
        <p:nvSpPr>
          <p:cNvPr id="11" name="object 3"/>
          <p:cNvSpPr txBox="1"/>
          <p:nvPr/>
        </p:nvSpPr>
        <p:spPr>
          <a:xfrm>
            <a:off x="342927" y="1719511"/>
            <a:ext cx="5753073" cy="4600203"/>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34289" indent="-285750">
              <a:spcBef>
                <a:spcPts val="98"/>
              </a:spcBef>
              <a:buClr>
                <a:srgbClr val="FF0000"/>
              </a:buClr>
              <a:buFont typeface="Arial" panose="020B0604020202020204" pitchFamily="34" charset="0"/>
              <a:buChar char="•"/>
            </a:pPr>
            <a:r>
              <a:rPr lang="en-GB" sz="1600" spc="4" dirty="0">
                <a:latin typeface="Calibri" panose="020F0502020204030204" pitchFamily="34" charset="0"/>
                <a:cs typeface="Tahoma"/>
              </a:rPr>
              <a:t>MMA</a:t>
            </a:r>
          </a:p>
          <a:p>
            <a:pPr marL="298450" marR="34289" indent="-285750">
              <a:spcBef>
                <a:spcPts val="98"/>
              </a:spcBef>
              <a:buClr>
                <a:srgbClr val="FF0000"/>
              </a:buClr>
              <a:buFont typeface="Arial" panose="020B0604020202020204" pitchFamily="34" charset="0"/>
              <a:buChar char="•"/>
            </a:pPr>
            <a:endParaRPr lang="en-GB" sz="1000" dirty="0">
              <a:latin typeface="Calibri" panose="020F0502020204030204" pitchFamily="34" charset="0"/>
              <a:cs typeface="Tahoma"/>
            </a:endParaRPr>
          </a:p>
          <a:p>
            <a:pPr marL="298450" marR="34289" indent="-285750">
              <a:spcBef>
                <a:spcPts val="9"/>
              </a:spcBef>
              <a:buClr>
                <a:srgbClr val="FF0000"/>
              </a:buClr>
              <a:buFont typeface="Arial" panose="020B0604020202020204" pitchFamily="34" charset="0"/>
              <a:buChar char="•"/>
            </a:pPr>
            <a:r>
              <a:rPr lang="en-GB" sz="1600" dirty="0" err="1">
                <a:latin typeface="Calibri" panose="020F0502020204030204" pitchFamily="34" charset="0"/>
                <a:cs typeface="Tahoma"/>
              </a:rPr>
              <a:t>Tig</a:t>
            </a:r>
            <a:endParaRPr lang="en-GB" sz="1600" dirty="0">
              <a:latin typeface="Calibri" panose="020F0502020204030204" pitchFamily="34" charset="0"/>
              <a:cs typeface="Tahoma"/>
            </a:endParaRPr>
          </a:p>
          <a:p>
            <a:pPr marL="298450" marR="34289" indent="-285750">
              <a:spcBef>
                <a:spcPts val="9"/>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MIG</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Plasma</a:t>
            </a:r>
            <a:r>
              <a:rPr lang="en-GB" sz="1600" spc="9" dirty="0">
                <a:latin typeface="Calibri" panose="020F0502020204030204" pitchFamily="34" charset="0"/>
                <a:cs typeface="Tahoma"/>
              </a:rPr>
              <a:t> </a:t>
            </a:r>
            <a:r>
              <a:rPr lang="en-GB" sz="1600" dirty="0">
                <a:latin typeface="Calibri" panose="020F0502020204030204" pitchFamily="34" charset="0"/>
                <a:cs typeface="Tahoma"/>
              </a:rPr>
              <a:t>Cu</a:t>
            </a:r>
            <a:r>
              <a:rPr lang="en-GB" sz="1600" spc="-9" dirty="0">
                <a:latin typeface="Calibri" panose="020F0502020204030204" pitchFamily="34" charset="0"/>
                <a:cs typeface="Tahoma"/>
              </a:rPr>
              <a:t>t</a:t>
            </a:r>
            <a:r>
              <a:rPr lang="en-GB" sz="1600" dirty="0">
                <a:latin typeface="Calibri" panose="020F0502020204030204" pitchFamily="34" charset="0"/>
                <a:cs typeface="Tahoma"/>
              </a:rPr>
              <a:t>ters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Diesel</a:t>
            </a:r>
            <a:r>
              <a:rPr lang="en-GB" sz="1600" spc="4" dirty="0">
                <a:latin typeface="Calibri" panose="020F0502020204030204" pitchFamily="34" charset="0"/>
                <a:cs typeface="Tahoma"/>
              </a:rPr>
              <a:t> </a:t>
            </a:r>
            <a:r>
              <a:rPr lang="en-GB" sz="1600" spc="-75" dirty="0">
                <a:latin typeface="Calibri" panose="020F0502020204030204" pitchFamily="34" charset="0"/>
                <a:cs typeface="Tahoma"/>
              </a:rPr>
              <a:t>W</a:t>
            </a:r>
            <a:r>
              <a:rPr lang="en-GB" sz="1600" dirty="0">
                <a:latin typeface="Calibri" panose="020F0502020204030204" pitchFamily="34" charset="0"/>
                <a:cs typeface="Tahoma"/>
              </a:rPr>
              <a:t>el</a:t>
            </a:r>
            <a:r>
              <a:rPr lang="en-GB" sz="1600" spc="-4" dirty="0">
                <a:latin typeface="Calibri" panose="020F0502020204030204" pitchFamily="34" charset="0"/>
                <a:cs typeface="Tahoma"/>
              </a:rPr>
              <a:t>d</a:t>
            </a:r>
            <a:r>
              <a:rPr lang="en-GB" sz="1600" dirty="0">
                <a:latin typeface="Calibri" panose="020F0502020204030204" pitchFamily="34" charset="0"/>
                <a:cs typeface="Tahoma"/>
              </a:rPr>
              <a:t>ers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AC/DC</a:t>
            </a:r>
            <a:r>
              <a:rPr lang="en-GB" sz="1600" spc="-9" dirty="0">
                <a:latin typeface="Calibri" panose="020F0502020204030204" pitchFamily="34" charset="0"/>
                <a:cs typeface="Tahoma"/>
              </a:rPr>
              <a:t> </a:t>
            </a:r>
            <a:r>
              <a:rPr lang="en-GB" sz="1600" dirty="0" err="1">
                <a:latin typeface="Calibri" panose="020F0502020204030204" pitchFamily="34" charset="0"/>
                <a:cs typeface="Tahoma"/>
              </a:rPr>
              <a:t>Tig</a:t>
            </a: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189663" indent="-285750">
              <a:spcBef>
                <a:spcPts val="60"/>
              </a:spcBef>
              <a:buClr>
                <a:srgbClr val="FF0000"/>
              </a:buClr>
              <a:buFont typeface="Arial" panose="020B0604020202020204" pitchFamily="34" charset="0"/>
              <a:buChar char="•"/>
            </a:pPr>
            <a:r>
              <a:rPr lang="en-GB" sz="1600" dirty="0">
                <a:latin typeface="Calibri" panose="020F0502020204030204" pitchFamily="34" charset="0"/>
                <a:cs typeface="Tahoma"/>
              </a:rPr>
              <a:t>Air A</a:t>
            </a:r>
            <a:r>
              <a:rPr lang="en-GB" sz="1600" spc="-14" dirty="0">
                <a:latin typeface="Calibri" panose="020F0502020204030204" pitchFamily="34" charset="0"/>
                <a:cs typeface="Tahoma"/>
              </a:rPr>
              <a:t>r</a:t>
            </a:r>
            <a:r>
              <a:rPr lang="en-GB" sz="1600" dirty="0">
                <a:latin typeface="Calibri" panose="020F0502020204030204" pitchFamily="34" charset="0"/>
                <a:cs typeface="Tahoma"/>
              </a:rPr>
              <a:t>c G</a:t>
            </a:r>
            <a:r>
              <a:rPr lang="en-GB" sz="1600" spc="-9" dirty="0">
                <a:latin typeface="Calibri" panose="020F0502020204030204" pitchFamily="34" charset="0"/>
                <a:cs typeface="Tahoma"/>
              </a:rPr>
              <a:t>o</a:t>
            </a:r>
            <a:r>
              <a:rPr lang="en-GB" sz="1600" dirty="0">
                <a:latin typeface="Calibri" panose="020F0502020204030204" pitchFamily="34" charset="0"/>
                <a:cs typeface="Tahoma"/>
              </a:rPr>
              <a:t>uging </a:t>
            </a:r>
            <a:r>
              <a:rPr lang="en-GB" sz="1600" spc="4" dirty="0">
                <a:latin typeface="Calibri" panose="020F0502020204030204" pitchFamily="34" charset="0"/>
                <a:cs typeface="Tahoma"/>
              </a:rPr>
              <a:t>S</a:t>
            </a:r>
            <a:r>
              <a:rPr lang="en-GB" sz="1600" dirty="0">
                <a:latin typeface="Calibri" panose="020F0502020204030204" pitchFamily="34" charset="0"/>
                <a:cs typeface="Tahoma"/>
              </a:rPr>
              <a:t>t</a:t>
            </a:r>
            <a:r>
              <a:rPr lang="en-GB" sz="1600" spc="-39" dirty="0">
                <a:latin typeface="Calibri" panose="020F0502020204030204" pitchFamily="34" charset="0"/>
                <a:cs typeface="Tahoma"/>
              </a:rPr>
              <a:t>r</a:t>
            </a:r>
            <a:r>
              <a:rPr lang="en-GB" sz="1600" dirty="0">
                <a:latin typeface="Calibri" panose="020F0502020204030204" pitchFamily="34" charset="0"/>
                <a:cs typeface="Tahoma"/>
              </a:rPr>
              <a:t>aight </a:t>
            </a:r>
            <a:r>
              <a:rPr lang="en-GB" sz="1600" spc="4" dirty="0">
                <a:latin typeface="Calibri" panose="020F0502020204030204" pitchFamily="34" charset="0"/>
                <a:cs typeface="Tahoma"/>
              </a:rPr>
              <a:t>L</a:t>
            </a:r>
            <a:r>
              <a:rPr lang="en-GB" sz="1600" dirty="0">
                <a:latin typeface="Calibri" panose="020F0502020204030204" pitchFamily="34" charset="0"/>
                <a:cs typeface="Tahoma"/>
              </a:rPr>
              <a:t>ine Cu</a:t>
            </a:r>
            <a:r>
              <a:rPr lang="en-GB" sz="1600" spc="-9" dirty="0">
                <a:latin typeface="Calibri" panose="020F0502020204030204" pitchFamily="34" charset="0"/>
                <a:cs typeface="Tahoma"/>
              </a:rPr>
              <a:t>t</a:t>
            </a:r>
            <a:r>
              <a:rPr lang="en-GB" sz="1600" dirty="0">
                <a:latin typeface="Calibri" panose="020F0502020204030204" pitchFamily="34" charset="0"/>
                <a:cs typeface="Tahoma"/>
              </a:rPr>
              <a:t>ters / Pipe Cu</a:t>
            </a:r>
            <a:r>
              <a:rPr lang="en-GB" sz="1600" spc="-9" dirty="0">
                <a:latin typeface="Calibri" panose="020F0502020204030204" pitchFamily="34" charset="0"/>
                <a:cs typeface="Tahoma"/>
              </a:rPr>
              <a:t>t</a:t>
            </a:r>
            <a:r>
              <a:rPr lang="en-GB" sz="1600" dirty="0">
                <a:latin typeface="Calibri" panose="020F0502020204030204" pitchFamily="34" charset="0"/>
                <a:cs typeface="Tahoma"/>
              </a:rPr>
              <a:t>ters</a:t>
            </a:r>
          </a:p>
          <a:p>
            <a:pPr marL="12700" marR="189663">
              <a:spcBef>
                <a:spcPts val="60"/>
              </a:spcBef>
              <a:buClr>
                <a:srgbClr val="FF0000"/>
              </a:buClr>
            </a:pPr>
            <a:endParaRPr lang="en-GB" sz="1600" dirty="0">
              <a:latin typeface="Calibri" panose="020F0502020204030204" pitchFamily="34" charset="0"/>
              <a:cs typeface="Tahoma"/>
            </a:endParaRPr>
          </a:p>
          <a:p>
            <a:pPr marL="298450" indent="-285750">
              <a:buClr>
                <a:srgbClr val="FF0000"/>
              </a:buClr>
              <a:buFont typeface="Arial" panose="020B0604020202020204" pitchFamily="34" charset="0"/>
              <a:buChar char="•"/>
            </a:pPr>
            <a:r>
              <a:rPr lang="en-GB" sz="1600" dirty="0">
                <a:latin typeface="Calibri" panose="020F0502020204030204" pitchFamily="34" charset="0"/>
                <a:cs typeface="Tahoma"/>
              </a:rPr>
              <a:t>Anci</a:t>
            </a:r>
            <a:r>
              <a:rPr lang="en-GB" sz="1600" spc="-4" dirty="0">
                <a:latin typeface="Calibri" panose="020F0502020204030204" pitchFamily="34" charset="0"/>
                <a:cs typeface="Tahoma"/>
              </a:rPr>
              <a:t>l</a:t>
            </a:r>
            <a:r>
              <a:rPr lang="en-GB" sz="1600" dirty="0">
                <a:latin typeface="Calibri" panose="020F0502020204030204" pitchFamily="34" charset="0"/>
                <a:cs typeface="Tahoma"/>
              </a:rPr>
              <a:t>lary</a:t>
            </a:r>
            <a:r>
              <a:rPr lang="en-GB" sz="1600" spc="14" dirty="0">
                <a:latin typeface="Calibri" panose="020F0502020204030204" pitchFamily="34" charset="0"/>
                <a:cs typeface="Tahoma"/>
              </a:rPr>
              <a:t> </a:t>
            </a:r>
            <a:r>
              <a:rPr lang="en-GB" sz="1600" dirty="0">
                <a:latin typeface="Calibri" panose="020F0502020204030204" pitchFamily="34" charset="0"/>
                <a:cs typeface="Tahoma"/>
              </a:rPr>
              <a:t>C</a:t>
            </a:r>
            <a:r>
              <a:rPr lang="en-GB" sz="1600" spc="-4" dirty="0">
                <a:latin typeface="Calibri" panose="020F0502020204030204" pitchFamily="34" charset="0"/>
                <a:cs typeface="Tahoma"/>
              </a:rPr>
              <a:t>o</a:t>
            </a:r>
            <a:r>
              <a:rPr lang="en-GB" sz="1600" dirty="0">
                <a:latin typeface="Calibri" panose="020F0502020204030204" pitchFamily="34" charset="0"/>
                <a:cs typeface="Tahoma"/>
              </a:rPr>
              <a:t>ns</a:t>
            </a:r>
            <a:r>
              <a:rPr lang="en-GB" sz="1600" spc="9" dirty="0">
                <a:latin typeface="Calibri" panose="020F0502020204030204" pitchFamily="34" charset="0"/>
                <a:cs typeface="Tahoma"/>
              </a:rPr>
              <a:t>u</a:t>
            </a:r>
            <a:r>
              <a:rPr lang="en-GB" sz="1600" dirty="0">
                <a:latin typeface="Calibri" panose="020F0502020204030204" pitchFamily="34" charset="0"/>
                <a:cs typeface="Tahoma"/>
              </a:rPr>
              <a:t>mables</a:t>
            </a: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14" name="object 15"/>
          <p:cNvSpPr/>
          <p:nvPr/>
        </p:nvSpPr>
        <p:spPr>
          <a:xfrm>
            <a:off x="5841133" y="2068285"/>
            <a:ext cx="1886712" cy="1613915"/>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6"/>
          <p:cNvSpPr/>
          <p:nvPr/>
        </p:nvSpPr>
        <p:spPr>
          <a:xfrm>
            <a:off x="8512547" y="2112481"/>
            <a:ext cx="1888235" cy="1569719"/>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4"/>
          <p:cNvSpPr/>
          <p:nvPr/>
        </p:nvSpPr>
        <p:spPr>
          <a:xfrm>
            <a:off x="5311099" y="4086327"/>
            <a:ext cx="1976627" cy="1731264"/>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7917626" y="4065892"/>
            <a:ext cx="1918716" cy="1699260"/>
          </a:xfrm>
          <a:prstGeom prst="rect">
            <a:avLst/>
          </a:prstGeom>
          <a:blipFill>
            <a:blip r:embed="rId6" cstate="print"/>
            <a:stretch>
              <a:fillRect/>
            </a:stretch>
          </a:blipFill>
        </p:spPr>
        <p:txBody>
          <a:bodyPr wrap="square" lIns="0" tIns="0" rIns="0" bIns="0" rtlCol="0">
            <a:noAutofit/>
          </a:bodyPr>
          <a:lstStyle/>
          <a:p>
            <a:endParaRPr/>
          </a:p>
        </p:txBody>
      </p:sp>
      <p:sp>
        <p:nvSpPr>
          <p:cNvPr id="13" name="Rectangle 12"/>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spTree>
    <p:extLst>
      <p:ext uri="{BB962C8B-B14F-4D97-AF65-F5344CB8AC3E}">
        <p14:creationId xmlns:p14="http://schemas.microsoft.com/office/powerpoint/2010/main" val="271424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4459876"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Rental – ATEX HAVi</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1037081"/>
            <a:ext cx="9691080"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a:t>
            </a:r>
            <a:r>
              <a:rPr lang="en-US" sz="1600" b="1" dirty="0">
                <a:solidFill>
                  <a:schemeClr val="bg2"/>
                </a:solidFill>
                <a:latin typeface="Calibri" panose="020F0502020204030204" pitchFamily="34" charset="0"/>
              </a:rPr>
              <a:t>have formed an exclusive distribution partnership with HAVi Technologies the worlds leading specialist in the supply of solutions to help organisation's tackle Hand Arm Vibration Syndrome(HAVS</a:t>
            </a:r>
            <a:r>
              <a:rPr lang="en-GB" sz="1600" b="1" dirty="0">
                <a:solidFill>
                  <a:schemeClr val="bg2"/>
                </a:solidFill>
                <a:latin typeface="Calibri" panose="020F0502020204030204" pitchFamily="34" charset="0"/>
              </a:rPr>
              <a:t>).</a:t>
            </a:r>
          </a:p>
          <a:p>
            <a:pPr algn="just"/>
            <a:endParaRPr lang="en-GB" sz="1600" dirty="0">
              <a:solidFill>
                <a:schemeClr val="bg2"/>
              </a:solidFill>
              <a:latin typeface="Calibri" panose="020F0502020204030204" pitchFamily="34" charset="0"/>
            </a:endParaRPr>
          </a:p>
        </p:txBody>
      </p:sp>
      <p:sp>
        <p:nvSpPr>
          <p:cNvPr id="11" name="object 3"/>
          <p:cNvSpPr txBox="1"/>
          <p:nvPr/>
        </p:nvSpPr>
        <p:spPr>
          <a:xfrm>
            <a:off x="432574" y="1619147"/>
            <a:ext cx="5753073" cy="4600203"/>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34289" indent="-285750">
              <a:spcBef>
                <a:spcPts val="98"/>
              </a:spcBef>
              <a:buClr>
                <a:srgbClr val="FF0000"/>
              </a:buClr>
              <a:buFont typeface="Arial" panose="020B0604020202020204" pitchFamily="34" charset="0"/>
              <a:buChar char="•"/>
            </a:pPr>
            <a:r>
              <a:rPr lang="en-GB" sz="1600" spc="4" dirty="0">
                <a:latin typeface="Calibri" panose="020F0502020204030204" pitchFamily="34" charset="0"/>
                <a:cs typeface="Tahoma"/>
              </a:rPr>
              <a:t>ATEX Smart Watch</a:t>
            </a:r>
          </a:p>
          <a:p>
            <a:pPr marL="298450" marR="34289" indent="-285750">
              <a:spcBef>
                <a:spcPts val="98"/>
              </a:spcBef>
              <a:buClr>
                <a:srgbClr val="FF0000"/>
              </a:buClr>
              <a:buFont typeface="Arial" panose="020B0604020202020204" pitchFamily="34" charset="0"/>
              <a:buChar char="•"/>
            </a:pPr>
            <a:endParaRPr lang="en-GB" sz="1000" dirty="0">
              <a:latin typeface="Calibri" panose="020F0502020204030204" pitchFamily="34" charset="0"/>
              <a:cs typeface="Tahoma"/>
            </a:endParaRPr>
          </a:p>
          <a:p>
            <a:pPr marL="12700" marR="34289">
              <a:spcBef>
                <a:spcPts val="98"/>
              </a:spcBef>
              <a:buClr>
                <a:srgbClr val="FF0000"/>
              </a:buClr>
            </a:pPr>
            <a:endParaRPr lang="en-GB" sz="1000" dirty="0">
              <a:latin typeface="Calibri" panose="020F0502020204030204" pitchFamily="34" charset="0"/>
              <a:cs typeface="Tahoma"/>
            </a:endParaRPr>
          </a:p>
          <a:p>
            <a:pPr marL="298450" marR="34289" indent="-285750">
              <a:spcBef>
                <a:spcPts val="9"/>
              </a:spcBef>
              <a:buClr>
                <a:srgbClr val="FF0000"/>
              </a:buClr>
              <a:buFont typeface="Arial" panose="020B0604020202020204" pitchFamily="34" charset="0"/>
              <a:buChar char="•"/>
            </a:pPr>
            <a:r>
              <a:rPr lang="en-GB" sz="1600" dirty="0">
                <a:latin typeface="Calibri" panose="020F0502020204030204" pitchFamily="34" charset="0"/>
                <a:cs typeface="Tahoma"/>
              </a:rPr>
              <a:t>ATEX trigger timers</a:t>
            </a:r>
          </a:p>
          <a:p>
            <a:pPr marL="298450" marR="34289" indent="-285750">
              <a:spcBef>
                <a:spcPts val="9"/>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Cloud based software</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Onsite HAVS analysis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IOSH HAVS Training</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Site Compliance Audits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Site Installation Services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Risk Assessments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4289" indent="-285750">
              <a:buClr>
                <a:srgbClr val="FF0000"/>
              </a:buClr>
              <a:buFont typeface="Arial" panose="020B0604020202020204" pitchFamily="34" charset="0"/>
              <a:buChar char="•"/>
            </a:pPr>
            <a:r>
              <a:rPr lang="en-GB" sz="1600" dirty="0">
                <a:latin typeface="Calibri" panose="020F0502020204030204" pitchFamily="34" charset="0"/>
                <a:cs typeface="Tahoma"/>
              </a:rPr>
              <a:t>Positive Procurement Services</a:t>
            </a:r>
          </a:p>
          <a:p>
            <a:pPr marL="298450" marR="34289"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12700" marR="189663">
              <a:spcBef>
                <a:spcPts val="60"/>
              </a:spcBef>
              <a:buClr>
                <a:srgbClr val="FF0000"/>
              </a:buClr>
            </a:pPr>
            <a:endParaRPr lang="en-GB" sz="1600" dirty="0">
              <a:latin typeface="Calibri" panose="020F0502020204030204" pitchFamily="34" charset="0"/>
              <a:cs typeface="Tahoma"/>
            </a:endParaRPr>
          </a:p>
          <a:p>
            <a:pPr marL="12700">
              <a:buClr>
                <a:srgbClr val="FF0000"/>
              </a:buClr>
            </a:pPr>
            <a:endParaRPr lang="en-GB" sz="1600" dirty="0">
              <a:latin typeface="Calibri" panose="020F0502020204030204" pitchFamily="34" charset="0"/>
              <a:cs typeface="Tahoma"/>
            </a:endParaRP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13" name="Rectangle 12"/>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pic>
        <p:nvPicPr>
          <p:cNvPr id="6" name="Picture 5" descr="A picture containing text, indoor&#10;&#10;Description automatically generated">
            <a:extLst>
              <a:ext uri="{FF2B5EF4-FFF2-40B4-BE49-F238E27FC236}">
                <a16:creationId xmlns:a16="http://schemas.microsoft.com/office/drawing/2014/main" id="{9CE4CC7D-03F9-8345-8615-1CDABE656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518" y="1748926"/>
            <a:ext cx="5901719" cy="2400635"/>
          </a:xfrm>
          <a:prstGeom prst="rect">
            <a:avLst/>
          </a:prstGeom>
        </p:spPr>
      </p:pic>
      <p:pic>
        <p:nvPicPr>
          <p:cNvPr id="9" name="Picture 8" descr="A picture containing electronics, orange&#10;&#10;Description automatically generated">
            <a:extLst>
              <a:ext uri="{FF2B5EF4-FFF2-40B4-BE49-F238E27FC236}">
                <a16:creationId xmlns:a16="http://schemas.microsoft.com/office/drawing/2014/main" id="{C393CB92-3520-3154-155A-12F6475345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723" y="4131796"/>
            <a:ext cx="2592661" cy="2105319"/>
          </a:xfrm>
          <a:prstGeom prst="rect">
            <a:avLst/>
          </a:prstGeom>
        </p:spPr>
      </p:pic>
      <p:pic>
        <p:nvPicPr>
          <p:cNvPr id="20" name="Picture 19" descr="A close-up of a meter&#10;&#10;Description automatically generated with low confidence">
            <a:extLst>
              <a:ext uri="{FF2B5EF4-FFF2-40B4-BE49-F238E27FC236}">
                <a16:creationId xmlns:a16="http://schemas.microsoft.com/office/drawing/2014/main" id="{5CB1092C-1ABE-A88C-7C9F-CA7AA11DFE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6369" y="4351346"/>
            <a:ext cx="2476846" cy="1771390"/>
          </a:xfrm>
          <a:prstGeom prst="rect">
            <a:avLst/>
          </a:prstGeom>
        </p:spPr>
      </p:pic>
    </p:spTree>
    <p:extLst>
      <p:ext uri="{BB962C8B-B14F-4D97-AF65-F5344CB8AC3E}">
        <p14:creationId xmlns:p14="http://schemas.microsoft.com/office/powerpoint/2010/main" val="381394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3697114"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CleanSpace Respirators</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4" name="Rectangle 13"/>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sp>
        <p:nvSpPr>
          <p:cNvPr id="9" name="Rectangle 8">
            <a:extLst>
              <a:ext uri="{FF2B5EF4-FFF2-40B4-BE49-F238E27FC236}">
                <a16:creationId xmlns:a16="http://schemas.microsoft.com/office/drawing/2014/main" id="{2C501AFD-65BE-4290-B188-F70DD6367BA7}"/>
              </a:ext>
            </a:extLst>
          </p:cNvPr>
          <p:cNvSpPr/>
          <p:nvPr/>
        </p:nvSpPr>
        <p:spPr>
          <a:xfrm>
            <a:off x="569324" y="889438"/>
            <a:ext cx="9559414" cy="923330"/>
          </a:xfrm>
          <a:prstGeom prst="rect">
            <a:avLst/>
          </a:prstGeom>
        </p:spPr>
        <p:txBody>
          <a:bodyPr wrap="square">
            <a:spAutoFit/>
          </a:bodyPr>
          <a:lstStyle/>
          <a:p>
            <a:r>
              <a:rPr lang="en-GB" dirty="0">
                <a:solidFill>
                  <a:srgbClr val="3B3B3B"/>
                </a:solidFill>
                <a:latin typeface="Swiss721BT-Roman"/>
              </a:rPr>
              <a:t>Established in 2009 by a world class medical device engineering team with a vision to make respiratory protection wearable and easy to use. Designed and built with the same rigour as in the medical industry, CleanSpace respirators are safe and reliable.</a:t>
            </a:r>
            <a:endParaRPr lang="en-GB" dirty="0"/>
          </a:p>
        </p:txBody>
      </p:sp>
      <p:pic>
        <p:nvPicPr>
          <p:cNvPr id="1030" name="Picture 6" descr="Cleanspace2">
            <a:extLst>
              <a:ext uri="{FF2B5EF4-FFF2-40B4-BE49-F238E27FC236}">
                <a16:creationId xmlns:a16="http://schemas.microsoft.com/office/drawing/2014/main" id="{506B6412-37A8-4BE3-8810-A0CC18778E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112" y="1838698"/>
            <a:ext cx="1203571" cy="12249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eanspace ULTRA">
            <a:extLst>
              <a:ext uri="{FF2B5EF4-FFF2-40B4-BE49-F238E27FC236}">
                <a16:creationId xmlns:a16="http://schemas.microsoft.com/office/drawing/2014/main" id="{00282C1F-3A28-4936-A4AD-90F17B8312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90" y="3268884"/>
            <a:ext cx="1223693" cy="11861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eanspace EX">
            <a:extLst>
              <a:ext uri="{FF2B5EF4-FFF2-40B4-BE49-F238E27FC236}">
                <a16:creationId xmlns:a16="http://schemas.microsoft.com/office/drawing/2014/main" id="{9C4B6E4C-3B0A-4D46-B0B2-2590828D8D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990" y="4664621"/>
            <a:ext cx="1311178" cy="12059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15C90D9-9CF9-4AB7-BF20-816396287A10}"/>
              </a:ext>
            </a:extLst>
          </p:cNvPr>
          <p:cNvSpPr txBox="1"/>
          <p:nvPr/>
        </p:nvSpPr>
        <p:spPr>
          <a:xfrm>
            <a:off x="1866973" y="1883285"/>
            <a:ext cx="8458054" cy="1446550"/>
          </a:xfrm>
          <a:prstGeom prst="rect">
            <a:avLst/>
          </a:prstGeom>
          <a:noFill/>
        </p:spPr>
        <p:txBody>
          <a:bodyPr wrap="square" rtlCol="0">
            <a:spAutoFit/>
          </a:bodyPr>
          <a:lstStyle/>
          <a:p>
            <a:r>
              <a:rPr lang="en-GB" sz="1400" dirty="0"/>
              <a:t>CleanSpace2 – P2/P3 &amp;TM3 certified PAPR</a:t>
            </a:r>
          </a:p>
          <a:p>
            <a:pPr marL="285750" indent="-285750">
              <a:buFont typeface="Arial" panose="020B0604020202020204" pitchFamily="34" charset="0"/>
              <a:buChar char="•"/>
            </a:pPr>
            <a:r>
              <a:rPr lang="en-GB" sz="1400" dirty="0"/>
              <a:t>Lightweight 500g and compact</a:t>
            </a:r>
          </a:p>
          <a:p>
            <a:pPr marL="285750" indent="-285750">
              <a:buFont typeface="Arial" panose="020B0604020202020204" pitchFamily="34" charset="0"/>
              <a:buChar char="•"/>
            </a:pPr>
            <a:r>
              <a:rPr lang="en-GB" sz="1400" dirty="0"/>
              <a:t>Fresh clean air for up to 8hrs</a:t>
            </a:r>
          </a:p>
          <a:p>
            <a:pPr marL="285750" indent="-285750">
              <a:buFont typeface="Arial" panose="020B0604020202020204" pitchFamily="34" charset="0"/>
              <a:buChar char="•"/>
            </a:pPr>
            <a:r>
              <a:rPr lang="en-GB" sz="1400" dirty="0"/>
              <a:t>No Servicing or maintenance</a:t>
            </a:r>
          </a:p>
          <a:p>
            <a:pPr marL="285750" indent="-285750">
              <a:buFont typeface="Arial" panose="020B0604020202020204" pitchFamily="34" charset="0"/>
              <a:buChar char="•"/>
            </a:pPr>
            <a:r>
              <a:rPr lang="en-GB" sz="1400" dirty="0"/>
              <a:t>Filter &amp; Battery alarms</a:t>
            </a:r>
          </a:p>
          <a:p>
            <a:r>
              <a:rPr lang="en-GB" dirty="0"/>
              <a:t> </a:t>
            </a:r>
          </a:p>
        </p:txBody>
      </p:sp>
      <p:sp>
        <p:nvSpPr>
          <p:cNvPr id="18" name="TextBox 17">
            <a:extLst>
              <a:ext uri="{FF2B5EF4-FFF2-40B4-BE49-F238E27FC236}">
                <a16:creationId xmlns:a16="http://schemas.microsoft.com/office/drawing/2014/main" id="{C1F4C9B1-4278-49B9-8C72-F729FC283803}"/>
              </a:ext>
            </a:extLst>
          </p:cNvPr>
          <p:cNvSpPr txBox="1"/>
          <p:nvPr/>
        </p:nvSpPr>
        <p:spPr>
          <a:xfrm>
            <a:off x="1883508" y="3143277"/>
            <a:ext cx="4861169" cy="1661993"/>
          </a:xfrm>
          <a:prstGeom prst="rect">
            <a:avLst/>
          </a:prstGeom>
          <a:noFill/>
        </p:spPr>
        <p:txBody>
          <a:bodyPr wrap="square" rtlCol="0">
            <a:spAutoFit/>
          </a:bodyPr>
          <a:lstStyle/>
          <a:p>
            <a:r>
              <a:rPr lang="en-GB" sz="1400" dirty="0"/>
              <a:t>CleanSpace Ultra – P2/P3 &amp;TM3 certified PAPR</a:t>
            </a:r>
          </a:p>
          <a:p>
            <a:pPr marL="285750" indent="-285750">
              <a:buFont typeface="Arial" panose="020B0604020202020204" pitchFamily="34" charset="0"/>
              <a:buChar char="•"/>
            </a:pPr>
            <a:r>
              <a:rPr lang="en-GB" sz="1400" dirty="0"/>
              <a:t>IP66 rated</a:t>
            </a:r>
          </a:p>
          <a:p>
            <a:pPr marL="285750" indent="-285750">
              <a:buFont typeface="Arial" panose="020B0604020202020204" pitchFamily="34" charset="0"/>
              <a:buChar char="•"/>
            </a:pPr>
            <a:r>
              <a:rPr lang="en-GB" sz="1400" dirty="0"/>
              <a:t>Lightweight 500g and compact</a:t>
            </a:r>
          </a:p>
          <a:p>
            <a:pPr marL="285750" indent="-285750">
              <a:buFont typeface="Arial" panose="020B0604020202020204" pitchFamily="34" charset="0"/>
              <a:buChar char="•"/>
            </a:pPr>
            <a:r>
              <a:rPr lang="en-GB" sz="1400" dirty="0"/>
              <a:t>Fresh clean air for up to 8hrs</a:t>
            </a:r>
          </a:p>
          <a:p>
            <a:pPr marL="285750" indent="-285750">
              <a:buFont typeface="Arial" panose="020B0604020202020204" pitchFamily="34" charset="0"/>
              <a:buChar char="•"/>
            </a:pPr>
            <a:r>
              <a:rPr lang="en-GB" sz="1400" dirty="0"/>
              <a:t>No Servicing or maintenance</a:t>
            </a:r>
          </a:p>
          <a:p>
            <a:pPr marL="285750" indent="-285750">
              <a:buFont typeface="Arial" panose="020B0604020202020204" pitchFamily="34" charset="0"/>
              <a:buChar char="•"/>
            </a:pPr>
            <a:r>
              <a:rPr lang="en-GB" sz="1400" dirty="0"/>
              <a:t>Filter &amp; Battery alarms</a:t>
            </a:r>
          </a:p>
          <a:p>
            <a:pPr marL="285750" indent="-285750">
              <a:buFont typeface="Arial" panose="020B0604020202020204" pitchFamily="34" charset="0"/>
              <a:buChar char="•"/>
            </a:pPr>
            <a:endParaRPr lang="en-GB" dirty="0"/>
          </a:p>
        </p:txBody>
      </p:sp>
      <p:sp>
        <p:nvSpPr>
          <p:cNvPr id="20" name="TextBox 19">
            <a:extLst>
              <a:ext uri="{FF2B5EF4-FFF2-40B4-BE49-F238E27FC236}">
                <a16:creationId xmlns:a16="http://schemas.microsoft.com/office/drawing/2014/main" id="{D5125324-E201-4C35-A0F2-5ABE41334B5C}"/>
              </a:ext>
            </a:extLst>
          </p:cNvPr>
          <p:cNvSpPr txBox="1"/>
          <p:nvPr/>
        </p:nvSpPr>
        <p:spPr>
          <a:xfrm>
            <a:off x="1883508" y="4595234"/>
            <a:ext cx="4212492" cy="1877437"/>
          </a:xfrm>
          <a:prstGeom prst="rect">
            <a:avLst/>
          </a:prstGeom>
          <a:noFill/>
        </p:spPr>
        <p:txBody>
          <a:bodyPr wrap="square" rtlCol="0">
            <a:spAutoFit/>
          </a:bodyPr>
          <a:lstStyle/>
          <a:p>
            <a:pPr marL="285750" indent="-285750">
              <a:buFont typeface="Arial" panose="020B0604020202020204" pitchFamily="34" charset="0"/>
              <a:buChar char="•"/>
            </a:pPr>
            <a:r>
              <a:rPr lang="en-GB" sz="1400" dirty="0"/>
              <a:t>CleanSpace EX – P2/P3 &amp;TMS3 certified</a:t>
            </a:r>
          </a:p>
          <a:p>
            <a:pPr marL="285750" indent="-285750">
              <a:buFont typeface="Arial" panose="020B0604020202020204" pitchFamily="34" charset="0"/>
              <a:buChar char="•"/>
            </a:pPr>
            <a:r>
              <a:rPr lang="en-GB" sz="1400" dirty="0"/>
              <a:t>Intrinsically safe</a:t>
            </a:r>
          </a:p>
          <a:p>
            <a:pPr marL="285750" indent="-285750">
              <a:buFont typeface="Arial" panose="020B0604020202020204" pitchFamily="34" charset="0"/>
              <a:buChar char="•"/>
            </a:pPr>
            <a:r>
              <a:rPr lang="en-GB" sz="1400" dirty="0"/>
              <a:t>IP66 rated</a:t>
            </a:r>
          </a:p>
          <a:p>
            <a:pPr marL="285750" indent="-285750">
              <a:buFont typeface="Arial" panose="020B0604020202020204" pitchFamily="34" charset="0"/>
              <a:buChar char="•"/>
            </a:pPr>
            <a:r>
              <a:rPr lang="en-GB" sz="1400" dirty="0"/>
              <a:t>Lightweight 500g and compact</a:t>
            </a:r>
          </a:p>
          <a:p>
            <a:pPr marL="285750" indent="-285750">
              <a:buFont typeface="Arial" panose="020B0604020202020204" pitchFamily="34" charset="0"/>
              <a:buChar char="•"/>
            </a:pPr>
            <a:r>
              <a:rPr lang="en-GB" sz="1400" dirty="0"/>
              <a:t>Fresh clean air for up to 8hrs</a:t>
            </a:r>
          </a:p>
          <a:p>
            <a:pPr marL="285750" indent="-285750">
              <a:buFont typeface="Arial" panose="020B0604020202020204" pitchFamily="34" charset="0"/>
              <a:buChar char="•"/>
            </a:pPr>
            <a:r>
              <a:rPr lang="en-GB" sz="1400" dirty="0"/>
              <a:t>No Servicing or maintenance</a:t>
            </a:r>
          </a:p>
          <a:p>
            <a:pPr marL="285750" indent="-285750">
              <a:buFont typeface="Arial" panose="020B0604020202020204" pitchFamily="34" charset="0"/>
              <a:buChar char="•"/>
            </a:pPr>
            <a:r>
              <a:rPr lang="en-GB" sz="1400" dirty="0"/>
              <a:t>Filter &amp; Battery alarms</a:t>
            </a:r>
          </a:p>
          <a:p>
            <a:pPr marL="285750" indent="-285750">
              <a:buFont typeface="Arial" panose="020B0604020202020204" pitchFamily="34" charset="0"/>
              <a:buChar char="•"/>
            </a:pPr>
            <a:endParaRPr lang="en-GB" dirty="0"/>
          </a:p>
        </p:txBody>
      </p:sp>
      <p:pic>
        <p:nvPicPr>
          <p:cNvPr id="24" name="Picture 23" descr="A person wearing a mask&#10;&#10;Description automatically generated">
            <a:extLst>
              <a:ext uri="{FF2B5EF4-FFF2-40B4-BE49-F238E27FC236}">
                <a16:creationId xmlns:a16="http://schemas.microsoft.com/office/drawing/2014/main" id="{74B591A8-7459-4F7A-B525-CEFC9C09C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8355" y="1693294"/>
            <a:ext cx="2804403" cy="4206605"/>
          </a:xfrm>
          <a:prstGeom prst="rect">
            <a:avLst/>
          </a:prstGeom>
        </p:spPr>
      </p:pic>
    </p:spTree>
    <p:extLst>
      <p:ext uri="{BB962C8B-B14F-4D97-AF65-F5344CB8AC3E}">
        <p14:creationId xmlns:p14="http://schemas.microsoft.com/office/powerpoint/2010/main" val="158424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7046"/>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59730" y="507497"/>
            <a:ext cx="4978427"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Manufacturing &amp; Supply – Wire Rope Slings</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5801" y="1926376"/>
            <a:ext cx="5753073" cy="4148192"/>
          </a:xfrm>
          <a:prstGeom prst="rect">
            <a:avLst/>
          </a:prstGeom>
        </p:spPr>
        <p:txBody>
          <a:bodyPr wrap="square" lIns="0" tIns="0" rIns="0" bIns="0" rtlCol="0">
            <a:noAutofit/>
          </a:bodyPr>
          <a:lstStyle/>
          <a:p>
            <a:pPr marL="298450" indent="-285750">
              <a:lnSpc>
                <a:spcPts val="1680"/>
              </a:lnSpc>
              <a:spcBef>
                <a:spcPts val="99"/>
              </a:spcBef>
              <a:buClr>
                <a:srgbClr val="31AD8F"/>
              </a:buClr>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342900" indent="-342900">
              <a:buClr>
                <a:srgbClr val="FF0000"/>
              </a:buClr>
              <a:buFont typeface="Arial" panose="020B0604020202020204" pitchFamily="34" charset="0"/>
              <a:buChar char="•"/>
            </a:pPr>
            <a:r>
              <a:rPr lang="en-GB" sz="1600" dirty="0">
                <a:latin typeface="Calibri" panose="020F0502020204030204" pitchFamily="34" charset="0"/>
              </a:rPr>
              <a:t>Capacity to manufacture wire rope slings with pressed end terminations from 3mm up to 128mm in diameter. We also offer larger diameter ropes with alternative termination options.</a:t>
            </a: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marL="342900" indent="-342900">
              <a:buClr>
                <a:srgbClr val="FF0000"/>
              </a:buClr>
              <a:buFont typeface="Arial" panose="020B0604020202020204" pitchFamily="34" charset="0"/>
              <a:buChar char="•"/>
            </a:pPr>
            <a:r>
              <a:rPr lang="en-GB" sz="1600" dirty="0">
                <a:latin typeface="Calibri" panose="020F0502020204030204" pitchFamily="34" charset="0"/>
              </a:rPr>
              <a:t>Wire rope slings in full compliance with the BSEN13414 standard.</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342900" indent="-342900">
              <a:buClr>
                <a:srgbClr val="FF0000"/>
              </a:buClr>
              <a:buFont typeface="Arial" panose="020B0604020202020204" pitchFamily="34" charset="0"/>
              <a:buChar char="•"/>
            </a:pPr>
            <a:r>
              <a:rPr lang="en-GB" sz="1600" dirty="0">
                <a:latin typeface="Calibri" panose="020F0502020204030204" pitchFamily="34" charset="0"/>
              </a:rPr>
              <a:t>External accreditation to</a:t>
            </a:r>
            <a:br>
              <a:rPr lang="en-GB" sz="1600" dirty="0">
                <a:latin typeface="Calibri" panose="020F0502020204030204" pitchFamily="34" charset="0"/>
              </a:rPr>
            </a:br>
            <a:r>
              <a:rPr lang="en-GB" sz="1600" dirty="0">
                <a:latin typeface="Calibri" panose="020F0502020204030204" pitchFamily="34" charset="0"/>
              </a:rPr>
              <a:t> DNVGL 2.7-1, DNVGL 2.7-3, IS2762 &amp; NORSOK 002</a:t>
            </a: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marL="342900" indent="-342900">
              <a:buClr>
                <a:srgbClr val="FF0000"/>
              </a:buClr>
              <a:buFont typeface="Arial" panose="020B0604020202020204" pitchFamily="34" charset="0"/>
              <a:buChar char="•"/>
            </a:pPr>
            <a:r>
              <a:rPr lang="en-GB" sz="1600" dirty="0">
                <a:latin typeface="Calibri" panose="020F0502020204030204" pitchFamily="34" charset="0"/>
              </a:rPr>
              <a:t>Ability to provide wire rope slings in various configurations including,</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Single leg</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Double leg  </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Multi leg with or without forerunners</a:t>
            </a:r>
          </a:p>
          <a:p>
            <a:pPr marL="800100" lvl="1" indent="-342900" algn="just">
              <a:buClr>
                <a:srgbClr val="FF0000"/>
              </a:buClr>
              <a:buFont typeface="Arial" panose="020B0604020202020204" pitchFamily="34" charset="0"/>
              <a:buChar char="•"/>
            </a:pPr>
            <a:r>
              <a:rPr lang="en-GB" sz="1600" dirty="0">
                <a:latin typeface="Calibri" panose="020F0502020204030204" pitchFamily="34" charset="0"/>
              </a:rPr>
              <a:t>Aluminium ferrule with or without thimbles</a:t>
            </a:r>
          </a:p>
          <a:p>
            <a:pPr marL="800100" lvl="1" indent="-342900" algn="just">
              <a:buClr>
                <a:srgbClr val="FF0000"/>
              </a:buClr>
              <a:buFont typeface="Arial" panose="020B0604020202020204" pitchFamily="34" charset="0"/>
              <a:buChar char="•"/>
            </a:pPr>
            <a:r>
              <a:rPr lang="en-GB" sz="1600" dirty="0">
                <a:latin typeface="Calibri" panose="020F0502020204030204" pitchFamily="34" charset="0"/>
              </a:rPr>
              <a:t>Flemish steel sleeve with or without thimbles</a:t>
            </a:r>
          </a:p>
          <a:p>
            <a:pPr marL="800100" lvl="1" indent="-342900" algn="just">
              <a:buClr>
                <a:srgbClr val="FF0000"/>
              </a:buClr>
              <a:buFont typeface="Arial" panose="020B0604020202020204" pitchFamily="34" charset="0"/>
              <a:buChar char="•"/>
            </a:pPr>
            <a:r>
              <a:rPr lang="en-GB" sz="1600" dirty="0">
                <a:latin typeface="Calibri" panose="020F0502020204030204" pitchFamily="34" charset="0"/>
              </a:rPr>
              <a:t>Various types of resin poured sockets </a:t>
            </a: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5801" y="949491"/>
            <a:ext cx="8403516"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offer a wide range of wire rope &amp; wire rope related products and services. With modern and fully equipped wire rope sling manufacturing facilities in both the United Kingdom and Trinidad we can manufacture and supply these products and services to the highest standard.  </a:t>
            </a:r>
          </a:p>
          <a:p>
            <a:pPr algn="just"/>
            <a:endParaRPr lang="en-GB" sz="1600" dirty="0">
              <a:solidFill>
                <a:schemeClr val="bg2"/>
              </a:solidFill>
              <a:latin typeface="Calibri" panose="020F050202020403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335" y="3901190"/>
            <a:ext cx="2777303" cy="23281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241" y="1817667"/>
            <a:ext cx="2966004" cy="19787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730" y="0"/>
            <a:ext cx="957532" cy="947309"/>
          </a:xfrm>
          <a:prstGeom prst="rect">
            <a:avLst/>
          </a:prstGeom>
        </p:spPr>
      </p:pic>
      <p:sp>
        <p:nvSpPr>
          <p:cNvPr id="9" name="Rectangle 8"/>
          <p:cNvSpPr/>
          <p:nvPr/>
        </p:nvSpPr>
        <p:spPr>
          <a:xfrm>
            <a:off x="0" y="0"/>
            <a:ext cx="138023" cy="6438900"/>
          </a:xfrm>
          <a:prstGeom prst="rect">
            <a:avLst/>
          </a:prstGeom>
          <a:solidFill>
            <a:srgbClr val="31AD8F"/>
          </a:solidFill>
          <a:ln>
            <a:solidFill>
              <a:srgbClr val="31A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01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516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59731" y="507497"/>
            <a:ext cx="486628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Manufacturing &amp; Supply – Heavy Lifting</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5800" y="1926376"/>
            <a:ext cx="6935843" cy="4148192"/>
          </a:xfrm>
          <a:prstGeom prst="rect">
            <a:avLst/>
          </a:prstGeom>
        </p:spPr>
        <p:txBody>
          <a:bodyPr wrap="square" lIns="0" tIns="0" rIns="0" bIns="0" rtlCol="0">
            <a:noAutofit/>
          </a:bodyPr>
          <a:lstStyle/>
          <a:p>
            <a:pPr>
              <a:buClr>
                <a:srgbClr val="31AD8F"/>
              </a:buClr>
            </a:pPr>
            <a:endParaRPr lang="en-GB" sz="1600" dirty="0">
              <a:latin typeface="Calibri" panose="020F0502020204030204" pitchFamily="34" charset="0"/>
            </a:endParaRPr>
          </a:p>
          <a:p>
            <a:pPr marL="342900" indent="-342900">
              <a:buClr>
                <a:srgbClr val="FF0000"/>
              </a:buClr>
              <a:buFont typeface="Arial" panose="020B0604020202020204" pitchFamily="34" charset="0"/>
              <a:buChar char="•"/>
            </a:pPr>
            <a:r>
              <a:rPr lang="en-GB" sz="1600" dirty="0">
                <a:latin typeface="Calibri" panose="020F0502020204030204" pitchFamily="34" charset="0"/>
              </a:rPr>
              <a:t>Ability to provide a wide range of products including,</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Large diameter wire rope, loads of 77mm and 64mm in stock in particular</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Sockets</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Grommets </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Shackles</a:t>
            </a:r>
          </a:p>
          <a:p>
            <a:pPr marL="800100" lvl="1" indent="-342900">
              <a:buClr>
                <a:srgbClr val="FF0000"/>
              </a:buClr>
              <a:buFont typeface="Arial" panose="020B0604020202020204" pitchFamily="34" charset="0"/>
              <a:buChar char="•"/>
            </a:pPr>
            <a:r>
              <a:rPr lang="en-GB" sz="1600" dirty="0">
                <a:latin typeface="Calibri" panose="020F0502020204030204" pitchFamily="34" charset="0"/>
              </a:rPr>
              <a:t>Mater links</a:t>
            </a:r>
          </a:p>
          <a:p>
            <a:pPr marL="800100" lvl="1" indent="-342900" algn="just">
              <a:buClr>
                <a:srgbClr val="FF0000"/>
              </a:buClr>
              <a:buFont typeface="Arial" panose="020B0604020202020204" pitchFamily="34" charset="0"/>
              <a:buChar char="•"/>
            </a:pPr>
            <a:r>
              <a:rPr lang="en-GB" sz="1600" dirty="0">
                <a:latin typeface="Calibri" panose="020F0502020204030204" pitchFamily="34" charset="0"/>
              </a:rPr>
              <a:t>Synthetic slings</a:t>
            </a:r>
          </a:p>
          <a:p>
            <a:pPr marL="800100" lvl="1" indent="-342900" algn="just">
              <a:buClr>
                <a:srgbClr val="FF0000"/>
              </a:buClr>
              <a:buFont typeface="Arial" panose="020B0604020202020204" pitchFamily="34" charset="0"/>
              <a:buChar char="•"/>
            </a:pPr>
            <a:r>
              <a:rPr lang="en-GB" sz="1600" dirty="0">
                <a:latin typeface="Calibri" panose="020F0502020204030204" pitchFamily="34" charset="0"/>
              </a:rPr>
              <a:t>Spreader beams</a:t>
            </a:r>
          </a:p>
          <a:p>
            <a:pPr marL="800100" lvl="1" indent="-342900" algn="just">
              <a:buClr>
                <a:srgbClr val="FF0000"/>
              </a:buClr>
              <a:buFont typeface="Arial" panose="020B0604020202020204" pitchFamily="34" charset="0"/>
              <a:buChar char="•"/>
            </a:pPr>
            <a:r>
              <a:rPr lang="en-GB" sz="1600" dirty="0">
                <a:latin typeface="Calibri" panose="020F0502020204030204" pitchFamily="34" charset="0"/>
              </a:rPr>
              <a:t>Spooling services</a:t>
            </a:r>
          </a:p>
          <a:p>
            <a:pPr lvl="1" algn="just">
              <a:buClr>
                <a:srgbClr val="FF0000"/>
              </a:buClr>
            </a:pPr>
            <a:r>
              <a:rPr lang="en-GB" sz="1600" dirty="0">
                <a:latin typeface="Calibri" panose="020F0502020204030204" pitchFamily="34" charset="0"/>
              </a:rPr>
              <a:t>	</a:t>
            </a:r>
          </a:p>
          <a:p>
            <a:pPr marL="342900" indent="-342900">
              <a:buClr>
                <a:srgbClr val="FF0000"/>
              </a:buClr>
              <a:buFont typeface="Arial" panose="020B0604020202020204" pitchFamily="34" charset="0"/>
              <a:buChar char="•"/>
            </a:pPr>
            <a:r>
              <a:rPr lang="en-GB" sz="1600" dirty="0">
                <a:latin typeface="Calibri" panose="020F0502020204030204" pitchFamily="34" charset="0"/>
              </a:rPr>
              <a:t>First Integrated also store, manage and re certify customers owned heavy        lift rigging equipment to facilitate a cost effective option for re-use.</a:t>
            </a:r>
          </a:p>
          <a:p>
            <a:pPr marL="342900" indent="-342900">
              <a:buClr>
                <a:srgbClr val="31AD8F"/>
              </a:buClr>
              <a:buFont typeface="Arial" panose="020B0604020202020204" pitchFamily="34" charset="0"/>
              <a:buChar char="•"/>
            </a:pPr>
            <a:endParaRPr lang="en-GB" sz="1600" dirty="0">
              <a:latin typeface="Calibri" panose="020F0502020204030204" pitchFamily="34" charset="0"/>
            </a:endParaRP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5801" y="953586"/>
            <a:ext cx="8403516" cy="998603"/>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can manufacture, supply, store and inspect a wide range of heavy lift rigging. These diverse range of products and services allows us to support our customers with all their heavy lift projects. From renewables to decommissioning our customers can be assured we have the experience and technical expertise to support their requirements.</a:t>
            </a:r>
          </a:p>
          <a:p>
            <a:pPr algn="just"/>
            <a:endParaRPr lang="en-GB" sz="1600" dirty="0">
              <a:solidFill>
                <a:schemeClr val="bg2"/>
              </a:solidFill>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730" y="0"/>
            <a:ext cx="957532" cy="947309"/>
          </a:xfrm>
          <a:prstGeom prst="rect">
            <a:avLst/>
          </a:prstGeom>
        </p:spPr>
      </p:pic>
      <p:sp>
        <p:nvSpPr>
          <p:cNvPr id="9" name="Rectangle 8"/>
          <p:cNvSpPr/>
          <p:nvPr/>
        </p:nvSpPr>
        <p:spPr>
          <a:xfrm>
            <a:off x="-1762" y="0"/>
            <a:ext cx="139786" cy="6438900"/>
          </a:xfrm>
          <a:prstGeom prst="rect">
            <a:avLst/>
          </a:prstGeom>
          <a:solidFill>
            <a:srgbClr val="31AD8F"/>
          </a:solidFill>
          <a:ln>
            <a:solidFill>
              <a:srgbClr val="31A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41" r="-243"/>
          <a:stretch/>
        </p:blipFill>
        <p:spPr>
          <a:xfrm>
            <a:off x="9366742" y="4000472"/>
            <a:ext cx="2160000" cy="2149549"/>
          </a:xfrm>
          <a:prstGeom prst="rect">
            <a:avLst/>
          </a:prstGeom>
          <a:effectLst>
            <a:innerShdw blurRad="114300">
              <a:prstClr val="black"/>
            </a:innerShdw>
            <a:softEdge rad="0"/>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1059" y="1562044"/>
            <a:ext cx="2106749" cy="214954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161" y="3217707"/>
            <a:ext cx="2143146" cy="2149549"/>
          </a:xfrm>
          <a:prstGeom prst="rect">
            <a:avLst/>
          </a:prstGeom>
        </p:spPr>
      </p:pic>
    </p:spTree>
    <p:extLst>
      <p:ext uri="{BB962C8B-B14F-4D97-AF65-F5344CB8AC3E}">
        <p14:creationId xmlns:p14="http://schemas.microsoft.com/office/powerpoint/2010/main" val="215418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0592"/>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3" y="497027"/>
            <a:ext cx="5848730"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Manufacturing &amp; Supply – Lifting Equipment Supply</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5801" y="1894360"/>
            <a:ext cx="3607363"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Webbing &amp; Round Slings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Chain Slings &amp; Assemblies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Shackles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Links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Swivel Hoist Rings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Modular Spreader Beams &amp; Frames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Fall Arrest Equipment</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Manual, Pneumatic and Electric Hoists</a:t>
            </a: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5801" y="947309"/>
            <a:ext cx="8403516" cy="761931"/>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offer a wide range of lifting equipment for purchase.  Holding distribution deals with the worlds leading manufacturers allows us to offer only products of the highest quality with full  certification and tractability.</a:t>
            </a:r>
          </a:p>
          <a:p>
            <a:pPr algn="just"/>
            <a:endParaRPr lang="en-GB" sz="1600" dirty="0">
              <a:solidFill>
                <a:schemeClr val="bg2"/>
              </a:solidFill>
              <a:latin typeface="Calibri" panose="020F050202020403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730" y="0"/>
            <a:ext cx="957532" cy="947309"/>
          </a:xfrm>
          <a:prstGeom prst="rect">
            <a:avLst/>
          </a:prstGeom>
        </p:spPr>
      </p:pic>
      <p:sp>
        <p:nvSpPr>
          <p:cNvPr id="16" name="Rectangle 15"/>
          <p:cNvSpPr/>
          <p:nvPr/>
        </p:nvSpPr>
        <p:spPr>
          <a:xfrm>
            <a:off x="0" y="11692"/>
            <a:ext cx="139786" cy="6438900"/>
          </a:xfrm>
          <a:prstGeom prst="rect">
            <a:avLst/>
          </a:prstGeom>
          <a:solidFill>
            <a:srgbClr val="31AD8F"/>
          </a:solidFill>
          <a:ln>
            <a:solidFill>
              <a:srgbClr val="31A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ject 3"/>
          <p:cNvSpPr txBox="1"/>
          <p:nvPr/>
        </p:nvSpPr>
        <p:spPr>
          <a:xfrm>
            <a:off x="4159179" y="1907098"/>
            <a:ext cx="3607363"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Hooks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Sockets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Lifting Eyes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Clamps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Sheave Blocks</a:t>
            </a:r>
          </a:p>
          <a:p>
            <a:pPr marL="285750" indent="-285750">
              <a:buClr>
                <a:srgbClr val="FF0000"/>
              </a:buClr>
              <a:buFont typeface="Arial" panose="020B0604020202020204" pitchFamily="34" charset="0"/>
              <a:buChar char="•"/>
            </a:pPr>
            <a:endParaRPr lang="en-GB" sz="1600" dirty="0">
              <a:latin typeface="Calibri" panose="020F0502020204030204" pitchFamily="34" charset="0"/>
            </a:endParaRPr>
          </a:p>
          <a:p>
            <a:pPr marL="285750" indent="-285750">
              <a:buClr>
                <a:srgbClr val="FF0000"/>
              </a:buClr>
              <a:buFont typeface="Arial" panose="020B0604020202020204" pitchFamily="34" charset="0"/>
              <a:buChar char="•"/>
            </a:pPr>
            <a:r>
              <a:rPr lang="en-GB" sz="1600" dirty="0">
                <a:latin typeface="Calibri" panose="020F0502020204030204" pitchFamily="34" charset="0"/>
              </a:rPr>
              <a:t>Plus Many Other Rigging Accessories</a:t>
            </a: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468" y="5249861"/>
            <a:ext cx="3796147" cy="7908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5512" y="3212695"/>
            <a:ext cx="1466558" cy="146655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2704" y="3268862"/>
            <a:ext cx="1938981" cy="12978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9701" y="1560813"/>
            <a:ext cx="1143000" cy="142875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14224" y="1838698"/>
            <a:ext cx="987136" cy="226484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5635" y="1774459"/>
            <a:ext cx="1698047" cy="121746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0734" y="5037993"/>
            <a:ext cx="1762672" cy="1130263"/>
          </a:xfrm>
          <a:prstGeom prst="rect">
            <a:avLst/>
          </a:prstGeom>
        </p:spPr>
      </p:pic>
    </p:spTree>
    <p:extLst>
      <p:ext uri="{BB962C8B-B14F-4D97-AF65-F5344CB8AC3E}">
        <p14:creationId xmlns:p14="http://schemas.microsoft.com/office/powerpoint/2010/main" val="51575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8162"/>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3697114"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Inspection Services</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975764"/>
            <a:ext cx="7602131"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are a leading provider of a range of inspection services.</a:t>
            </a:r>
          </a:p>
          <a:p>
            <a:pPr algn="just"/>
            <a:r>
              <a:rPr lang="en-GB" sz="1600" b="1" dirty="0">
                <a:solidFill>
                  <a:schemeClr val="bg2"/>
                </a:solidFill>
                <a:latin typeface="Calibri" panose="020F0502020204030204" pitchFamily="34" charset="0"/>
              </a:rPr>
              <a:t>Offering an unrivalled quality service thanks to our multi-disciplined engineers, technical support team and our ability to find the optimum solution to meet our customers needs.</a:t>
            </a:r>
            <a:endParaRPr lang="en-GB" sz="1600" dirty="0">
              <a:solidFill>
                <a:schemeClr val="bg2"/>
              </a:solidFill>
              <a:latin typeface="Calibri" panose="020F0502020204030204" pitchFamily="34" charset="0"/>
            </a:endParaRPr>
          </a:p>
        </p:txBody>
      </p:sp>
      <p:sp>
        <p:nvSpPr>
          <p:cNvPr id="11" name="object 3"/>
          <p:cNvSpPr txBox="1"/>
          <p:nvPr/>
        </p:nvSpPr>
        <p:spPr>
          <a:xfrm>
            <a:off x="342927" y="1917114"/>
            <a:ext cx="5753073" cy="4766959"/>
          </a:xfrm>
          <a:prstGeom prst="rect">
            <a:avLst/>
          </a:prstGeom>
        </p:spPr>
        <p:txBody>
          <a:bodyPr wrap="square" lIns="0" tIns="0" rIns="0" bIns="0" rtlCol="0">
            <a:noAutofit/>
          </a:bodyPr>
          <a:lstStyle/>
          <a:p>
            <a:pPr marL="12700">
              <a:spcBef>
                <a:spcPts val="99"/>
              </a:spcBef>
            </a:pPr>
            <a:endParaRPr lang="en-GB" sz="1600" dirty="0">
              <a:solidFill>
                <a:srgbClr val="FF0000"/>
              </a:solidFill>
              <a:latin typeface="Calibri" panose="020F0502020204030204" pitchFamily="34" charset="0"/>
              <a:cs typeface="Tahoma"/>
            </a:endParaRPr>
          </a:p>
          <a:p>
            <a:pPr marL="298450" marR="3219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Lifting equipment inspections in compliance with LOLER</a:t>
            </a:r>
          </a:p>
          <a:p>
            <a:pPr marL="755650" marR="32191" lvl="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Onsite/Offshore inspections</a:t>
            </a:r>
          </a:p>
          <a:p>
            <a:pPr marL="755650" marR="32191" lvl="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In house refurbishment and test/inspections</a:t>
            </a:r>
          </a:p>
          <a:p>
            <a:pPr marL="298450" marR="32191" indent="-285750">
              <a:spcBef>
                <a:spcPts val="77"/>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219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Specialist wire rope NDT inspections</a:t>
            </a:r>
          </a:p>
          <a:p>
            <a:pPr marL="298450" marR="32191" indent="-285750">
              <a:spcBef>
                <a:spcPts val="77"/>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2191" indent="-285750">
              <a:spcBef>
                <a:spcPts val="6"/>
              </a:spcBef>
              <a:buClr>
                <a:srgbClr val="FF0000"/>
              </a:buClr>
              <a:buFont typeface="Arial" panose="020B0604020202020204" pitchFamily="34" charset="0"/>
              <a:buChar char="•"/>
            </a:pPr>
            <a:r>
              <a:rPr lang="en-GB" sz="1600" dirty="0">
                <a:latin typeface="Calibri" panose="020F0502020204030204" pitchFamily="34" charset="0"/>
                <a:cs typeface="Tahoma"/>
              </a:rPr>
              <a:t>Training services tailored to our customers requirements</a:t>
            </a:r>
          </a:p>
          <a:p>
            <a:pPr marL="298450" marR="32191" indent="-285750">
              <a:spcBef>
                <a:spcPts val="6"/>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2191" indent="-285750">
              <a:buClr>
                <a:srgbClr val="FF0000"/>
              </a:buClr>
              <a:buFont typeface="Arial" panose="020B0604020202020204" pitchFamily="34" charset="0"/>
              <a:buChar char="•"/>
            </a:pPr>
            <a:r>
              <a:rPr lang="en-GB" sz="1600" spc="-9" dirty="0">
                <a:latin typeface="Calibri" panose="020F0502020204030204" pitchFamily="34" charset="0"/>
                <a:cs typeface="Tahoma"/>
              </a:rPr>
              <a:t>Load testing Facilities</a:t>
            </a:r>
          </a:p>
          <a:p>
            <a:pPr marL="755650" marR="32191" lvl="1" indent="-285750">
              <a:buClr>
                <a:srgbClr val="FF0000"/>
              </a:buClr>
              <a:buFont typeface="Arial" panose="020B0604020202020204" pitchFamily="34" charset="0"/>
              <a:buChar char="•"/>
            </a:pPr>
            <a:r>
              <a:rPr lang="en-GB" sz="1600" spc="-9" dirty="0">
                <a:latin typeface="Calibri" panose="020F0502020204030204" pitchFamily="34" charset="0"/>
                <a:cs typeface="Tahoma"/>
              </a:rPr>
              <a:t>200t horizontal tensile test bed</a:t>
            </a:r>
          </a:p>
          <a:p>
            <a:pPr marL="755650" marR="32191" lvl="1" indent="-285750">
              <a:buClr>
                <a:srgbClr val="FF0000"/>
              </a:buClr>
              <a:buFont typeface="Arial" panose="020B0604020202020204" pitchFamily="34" charset="0"/>
              <a:buChar char="•"/>
            </a:pPr>
            <a:r>
              <a:rPr lang="en-GB" sz="1600" spc="-9" dirty="0">
                <a:latin typeface="Calibri" panose="020F0502020204030204" pitchFamily="34" charset="0"/>
                <a:cs typeface="Tahoma"/>
              </a:rPr>
              <a:t>60t fixed boom crane </a:t>
            </a:r>
          </a:p>
          <a:p>
            <a:pPr marL="755650" marR="32191" lvl="1" indent="-285750">
              <a:buClr>
                <a:srgbClr val="FF0000"/>
              </a:buClr>
              <a:buFont typeface="Arial" panose="020B0604020202020204" pitchFamily="34" charset="0"/>
              <a:buChar char="•"/>
            </a:pPr>
            <a:r>
              <a:rPr lang="en-GB" sz="1600" spc="-9" dirty="0">
                <a:latin typeface="Calibri" panose="020F0502020204030204" pitchFamily="34" charset="0"/>
                <a:cs typeface="Tahoma"/>
              </a:rPr>
              <a:t>Various test weights, water bags, load cells</a:t>
            </a:r>
            <a:endParaRPr lang="en-GB" sz="1600" dirty="0">
              <a:latin typeface="Calibri" panose="020F0502020204030204" pitchFamily="34" charset="0"/>
              <a:cs typeface="Tahoma"/>
            </a:endParaRPr>
          </a:p>
          <a:p>
            <a:pPr marL="12700" marR="32191">
              <a:buClr>
                <a:srgbClr val="FF0000"/>
              </a:buClr>
            </a:pPr>
            <a:endParaRPr lang="en-GB" sz="1600" dirty="0">
              <a:latin typeface="Calibri" panose="020F0502020204030204" pitchFamily="34" charset="0"/>
              <a:cs typeface="Tahoma"/>
            </a:endParaRPr>
          </a:p>
          <a:p>
            <a:pPr>
              <a:buClr>
                <a:srgbClr val="FF0000"/>
              </a:buCl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14" name="Rectangle 13"/>
          <p:cNvSpPr/>
          <p:nvPr/>
        </p:nvSpPr>
        <p:spPr>
          <a:xfrm>
            <a:off x="0" y="0"/>
            <a:ext cx="138023" cy="64389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4386" y="-3478"/>
            <a:ext cx="943876" cy="947309"/>
          </a:xfrm>
          <a:prstGeom prst="rect">
            <a:avLst/>
          </a:prstGeom>
        </p:spPr>
      </p:pic>
      <p:sp>
        <p:nvSpPr>
          <p:cNvPr id="16" name="object 3"/>
          <p:cNvSpPr txBox="1"/>
          <p:nvPr/>
        </p:nvSpPr>
        <p:spPr>
          <a:xfrm>
            <a:off x="6064298" y="1655175"/>
            <a:ext cx="5753073" cy="4766959"/>
          </a:xfrm>
          <a:prstGeom prst="rect">
            <a:avLst/>
          </a:prstGeom>
        </p:spPr>
        <p:txBody>
          <a:bodyPr wrap="square" lIns="0" tIns="0" rIns="0" bIns="0" rtlCol="0">
            <a:noAutofit/>
          </a:bodyPr>
          <a:lstStyle/>
          <a:p>
            <a:pPr marL="12700">
              <a:spcBef>
                <a:spcPts val="99"/>
              </a:spcBef>
            </a:pPr>
            <a:endParaRPr lang="en-GB" sz="1600" dirty="0">
              <a:solidFill>
                <a:srgbClr val="FF0000"/>
              </a:solidFill>
              <a:latin typeface="Calibri" panose="020F0502020204030204" pitchFamily="34" charset="0"/>
              <a:cs typeface="Tahoma"/>
            </a:endParaRPr>
          </a:p>
          <a:p>
            <a:pPr marL="298450" marR="32191" indent="-285750">
              <a:buClr>
                <a:schemeClr val="accent6">
                  <a:lumMod val="50000"/>
                </a:schemeClr>
              </a:buClr>
              <a:buFont typeface="Arial" panose="020B0604020202020204" pitchFamily="34" charset="0"/>
              <a:buChar char="•"/>
            </a:pPr>
            <a:endParaRPr lang="en-GB" sz="1600" dirty="0">
              <a:latin typeface="Calibri" panose="020F0502020204030204" pitchFamily="34" charset="0"/>
              <a:cs typeface="Tahoma"/>
            </a:endParaRPr>
          </a:p>
          <a:p>
            <a:pPr marL="298450" marR="32191" indent="-285750">
              <a:buClr>
                <a:srgbClr val="FF0000"/>
              </a:buClr>
              <a:buFont typeface="Arial" panose="020B0604020202020204" pitchFamily="34" charset="0"/>
              <a:buChar char="•"/>
            </a:pPr>
            <a:r>
              <a:rPr lang="en-GB" sz="1600" spc="-44" dirty="0">
                <a:latin typeface="Calibri" panose="020F0502020204030204" pitchFamily="34" charset="0"/>
                <a:cs typeface="Tahoma"/>
              </a:rPr>
              <a:t>P.A.T. testing and inspection</a:t>
            </a:r>
          </a:p>
          <a:p>
            <a:pPr marL="298450" marR="32191" indent="-285750">
              <a:buClr>
                <a:srgbClr val="FF0000"/>
              </a:buClr>
              <a:buFont typeface="Arial" panose="020B0604020202020204" pitchFamily="34" charset="0"/>
              <a:buChar char="•"/>
            </a:pPr>
            <a:endParaRPr lang="en-GB" sz="1600" spc="-44" dirty="0">
              <a:latin typeface="Calibri" panose="020F0502020204030204" pitchFamily="34" charset="0"/>
              <a:cs typeface="Tahoma"/>
            </a:endParaRPr>
          </a:p>
          <a:p>
            <a:pPr marL="298450" marR="32191" indent="-285750">
              <a:buClr>
                <a:srgbClr val="FF0000"/>
              </a:buClr>
              <a:buFont typeface="Arial" panose="020B0604020202020204" pitchFamily="34" charset="0"/>
              <a:buChar char="•"/>
            </a:pPr>
            <a:r>
              <a:rPr lang="en-GB" sz="1600" spc="-44" dirty="0">
                <a:latin typeface="Calibri" panose="020F0502020204030204" pitchFamily="34" charset="0"/>
                <a:cs typeface="Tahoma"/>
              </a:rPr>
              <a:t>HAVS analysis of portable tools and appliances</a:t>
            </a:r>
            <a:endParaRPr lang="en-GB" sz="1600" dirty="0">
              <a:latin typeface="Calibri" panose="020F0502020204030204" pitchFamily="34" charset="0"/>
              <a:cs typeface="Tahoma"/>
            </a:endParaRPr>
          </a:p>
          <a:p>
            <a:pPr marL="298450" marR="32191"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2191" indent="-285750">
              <a:buClr>
                <a:srgbClr val="FF0000"/>
              </a:buClr>
              <a:buFont typeface="Arial" panose="020B0604020202020204" pitchFamily="34" charset="0"/>
              <a:buChar char="•"/>
            </a:pPr>
            <a:r>
              <a:rPr lang="en-GB" sz="1600" spc="-14" dirty="0">
                <a:latin typeface="Calibri" panose="020F0502020204030204" pitchFamily="34" charset="0"/>
                <a:cs typeface="Tahoma"/>
              </a:rPr>
              <a:t>Technical Authorities, ICPs and lift planning </a:t>
            </a:r>
            <a:endParaRPr lang="en-GB" sz="1600" dirty="0">
              <a:latin typeface="Calibri" panose="020F0502020204030204" pitchFamily="34" charset="0"/>
              <a:cs typeface="Tahoma"/>
            </a:endParaRPr>
          </a:p>
          <a:p>
            <a:pPr marL="298450" marR="32191" indent="-285750">
              <a:buClr>
                <a:srgbClr val="FF0000"/>
              </a:buClr>
              <a:buFont typeface="Arial" panose="020B0604020202020204" pitchFamily="34" charset="0"/>
              <a:buChar char="•"/>
            </a:pPr>
            <a:endParaRPr lang="en-GB" sz="1600" dirty="0">
              <a:latin typeface="Calibri" panose="020F0502020204030204" pitchFamily="34" charset="0"/>
              <a:cs typeface="Tahoma"/>
            </a:endParaRPr>
          </a:p>
          <a:p>
            <a:pPr>
              <a:buClr>
                <a:srgbClr val="FF0000"/>
              </a:buCl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784" y="3539745"/>
            <a:ext cx="4679334" cy="2599410"/>
          </a:xfrm>
          <a:prstGeom prst="rect">
            <a:avLst/>
          </a:prstGeom>
        </p:spPr>
      </p:pic>
    </p:spTree>
    <p:extLst>
      <p:ext uri="{BB962C8B-B14F-4D97-AF65-F5344CB8AC3E}">
        <p14:creationId xmlns:p14="http://schemas.microsoft.com/office/powerpoint/2010/main" val="297052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0" name="object 10"/>
          <p:cNvSpPr/>
          <p:nvPr/>
        </p:nvSpPr>
        <p:spPr>
          <a:xfrm>
            <a:off x="1301374" y="4819650"/>
            <a:ext cx="6260714" cy="1320737"/>
          </a:xfrm>
          <a:prstGeom prst="rect">
            <a:avLst/>
          </a:prstGeom>
          <a:blipFill>
            <a:blip r:embed="rId3" cstate="print"/>
            <a:stretch>
              <a:fillRect/>
            </a:stretch>
          </a:blipFill>
        </p:spPr>
        <p:txBody>
          <a:bodyPr wrap="square" lIns="0" tIns="0" rIns="0" bIns="0" rtlCol="0">
            <a:noAutofit/>
          </a:bodyPr>
          <a:lstStyle/>
          <a:p>
            <a:endParaRPr/>
          </a:p>
        </p:txBody>
      </p:sp>
      <p:sp>
        <p:nvSpPr>
          <p:cNvPr id="12" name="object 4"/>
          <p:cNvSpPr txBox="1"/>
          <p:nvPr/>
        </p:nvSpPr>
        <p:spPr>
          <a:xfrm>
            <a:off x="281088" y="512522"/>
            <a:ext cx="369711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About First Integrated Solutions</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281088" y="947801"/>
            <a:ext cx="6014937" cy="3767074"/>
          </a:xfrm>
          <a:prstGeom prst="rect">
            <a:avLst/>
          </a:prstGeom>
        </p:spPr>
        <p:txBody>
          <a:bodyPr wrap="square" lIns="0" tIns="0" rIns="0" bIns="0" rtlCol="0">
            <a:noAutofit/>
          </a:bodyPr>
          <a:lstStyle/>
          <a:p>
            <a:pPr marL="12700" marR="19999">
              <a:lnSpc>
                <a:spcPts val="1560"/>
              </a:lnSpc>
              <a:spcBef>
                <a:spcPts val="78"/>
              </a:spcBef>
            </a:pPr>
            <a:r>
              <a:rPr sz="1600" spc="0" dirty="0">
                <a:solidFill>
                  <a:schemeClr val="tx1">
                    <a:lumMod val="85000"/>
                    <a:lumOff val="15000"/>
                  </a:schemeClr>
                </a:solidFill>
                <a:latin typeface="Calibri" panose="020F0502020204030204" pitchFamily="34" charset="0"/>
                <a:cs typeface="Century Gothic"/>
              </a:rPr>
              <a:t>F</a:t>
            </a:r>
            <a:r>
              <a:rPr sz="1600" spc="19" dirty="0">
                <a:solidFill>
                  <a:schemeClr val="tx1">
                    <a:lumMod val="85000"/>
                    <a:lumOff val="15000"/>
                  </a:schemeClr>
                </a:solidFill>
                <a:latin typeface="Calibri" panose="020F0502020204030204" pitchFamily="34" charset="0"/>
                <a:cs typeface="Century Gothic"/>
              </a:rPr>
              <a:t>i</a:t>
            </a:r>
            <a:r>
              <a:rPr sz="1600" spc="0" dirty="0">
                <a:solidFill>
                  <a:schemeClr val="tx1">
                    <a:lumMod val="85000"/>
                    <a:lumOff val="15000"/>
                  </a:schemeClr>
                </a:solidFill>
                <a:latin typeface="Calibri" panose="020F0502020204030204" pitchFamily="34" charset="0"/>
                <a:cs typeface="Century Gothic"/>
              </a:rPr>
              <a:t>r</a:t>
            </a:r>
            <a:r>
              <a:rPr sz="1600" spc="-4" dirty="0">
                <a:solidFill>
                  <a:schemeClr val="tx1">
                    <a:lumMod val="85000"/>
                    <a:lumOff val="15000"/>
                  </a:schemeClr>
                </a:solidFill>
                <a:latin typeface="Calibri" panose="020F0502020204030204" pitchFamily="34" charset="0"/>
                <a:cs typeface="Century Gothic"/>
              </a:rPr>
              <a:t>s</a:t>
            </a:r>
            <a:r>
              <a:rPr sz="1600" spc="0" dirty="0">
                <a:solidFill>
                  <a:schemeClr val="tx1">
                    <a:lumMod val="85000"/>
                    <a:lumOff val="15000"/>
                  </a:schemeClr>
                </a:solidFill>
                <a:latin typeface="Calibri" panose="020F0502020204030204" pitchFamily="34" charset="0"/>
                <a:cs typeface="Century Gothic"/>
              </a:rPr>
              <a:t>t</a:t>
            </a:r>
            <a:r>
              <a:rPr sz="1600" spc="-34" dirty="0">
                <a:solidFill>
                  <a:schemeClr val="tx1">
                    <a:lumMod val="85000"/>
                    <a:lumOff val="15000"/>
                  </a:schemeClr>
                </a:solidFill>
                <a:latin typeface="Calibri" panose="020F0502020204030204" pitchFamily="34" charset="0"/>
                <a:cs typeface="Century Gothic"/>
              </a:rPr>
              <a:t> </a:t>
            </a:r>
            <a:r>
              <a:rPr sz="1600" spc="14"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n</a:t>
            </a:r>
            <a:r>
              <a:rPr sz="1600" spc="-9"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e</a:t>
            </a:r>
            <a:r>
              <a:rPr sz="1600" spc="4" dirty="0">
                <a:solidFill>
                  <a:schemeClr val="tx1">
                    <a:lumMod val="85000"/>
                    <a:lumOff val="15000"/>
                  </a:schemeClr>
                </a:solidFill>
                <a:latin typeface="Calibri" panose="020F0502020204030204" pitchFamily="34" charset="0"/>
                <a:cs typeface="Century Gothic"/>
              </a:rPr>
              <a:t>g</a:t>
            </a:r>
            <a:r>
              <a:rPr sz="1600" spc="0" dirty="0">
                <a:solidFill>
                  <a:schemeClr val="tx1">
                    <a:lumMod val="85000"/>
                    <a:lumOff val="15000"/>
                  </a:schemeClr>
                </a:solidFill>
                <a:latin typeface="Calibri" panose="020F0502020204030204" pitchFamily="34" charset="0"/>
                <a:cs typeface="Century Gothic"/>
              </a:rPr>
              <a:t>ra</a:t>
            </a:r>
            <a:r>
              <a:rPr sz="1600" spc="-4"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ed </a:t>
            </a:r>
            <a:r>
              <a:rPr sz="1600" spc="14" dirty="0">
                <a:solidFill>
                  <a:schemeClr val="tx1">
                    <a:lumMod val="85000"/>
                    <a:lumOff val="15000"/>
                  </a:schemeClr>
                </a:solidFill>
                <a:latin typeface="Calibri" panose="020F0502020204030204" pitchFamily="34" charset="0"/>
                <a:cs typeface="Century Gothic"/>
              </a:rPr>
              <a:t>i</a:t>
            </a:r>
            <a:r>
              <a:rPr sz="1600" spc="0" dirty="0">
                <a:solidFill>
                  <a:schemeClr val="tx1">
                    <a:lumMod val="85000"/>
                    <a:lumOff val="15000"/>
                  </a:schemeClr>
                </a:solidFill>
                <a:latin typeface="Calibri" panose="020F0502020204030204" pitchFamily="34" charset="0"/>
                <a:cs typeface="Century Gothic"/>
              </a:rPr>
              <a:t>s</a:t>
            </a:r>
            <a:r>
              <a:rPr sz="1600" spc="-29"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an </a:t>
            </a:r>
            <a:r>
              <a:rPr sz="1600" spc="19"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n</a:t>
            </a:r>
            <a:r>
              <a:rPr sz="1600" spc="-9"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er</a:t>
            </a:r>
            <a:r>
              <a:rPr sz="1600" spc="-4" dirty="0">
                <a:solidFill>
                  <a:schemeClr val="tx1">
                    <a:lumMod val="85000"/>
                    <a:lumOff val="15000"/>
                  </a:schemeClr>
                </a:solidFill>
                <a:latin typeface="Calibri" panose="020F0502020204030204" pitchFamily="34" charset="0"/>
                <a:cs typeface="Century Gothic"/>
              </a:rPr>
              <a:t>n</a:t>
            </a:r>
            <a:r>
              <a:rPr sz="1600" spc="0" dirty="0">
                <a:solidFill>
                  <a:schemeClr val="tx1">
                    <a:lumMod val="85000"/>
                    <a:lumOff val="15000"/>
                  </a:schemeClr>
                </a:solidFill>
                <a:latin typeface="Calibri" panose="020F0502020204030204" pitchFamily="34" charset="0"/>
                <a:cs typeface="Century Gothic"/>
              </a:rPr>
              <a:t>a</a:t>
            </a:r>
            <a:r>
              <a:rPr sz="1600" spc="-4" dirty="0">
                <a:solidFill>
                  <a:schemeClr val="tx1">
                    <a:lumMod val="85000"/>
                    <a:lumOff val="15000"/>
                  </a:schemeClr>
                </a:solidFill>
                <a:latin typeface="Calibri" panose="020F0502020204030204" pitchFamily="34" charset="0"/>
                <a:cs typeface="Century Gothic"/>
              </a:rPr>
              <a:t>t</a:t>
            </a:r>
            <a:r>
              <a:rPr sz="1600" spc="19"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on</a:t>
            </a:r>
            <a:r>
              <a:rPr sz="1600" spc="-9" dirty="0">
                <a:solidFill>
                  <a:schemeClr val="tx1">
                    <a:lumMod val="85000"/>
                    <a:lumOff val="15000"/>
                  </a:schemeClr>
                </a:solidFill>
                <a:latin typeface="Calibri" panose="020F0502020204030204" pitchFamily="34" charset="0"/>
                <a:cs typeface="Century Gothic"/>
              </a:rPr>
              <a:t>a</a:t>
            </a:r>
            <a:r>
              <a:rPr sz="1600" spc="0" dirty="0">
                <a:solidFill>
                  <a:schemeClr val="tx1">
                    <a:lumMod val="85000"/>
                    <a:lumOff val="15000"/>
                  </a:schemeClr>
                </a:solidFill>
                <a:latin typeface="Calibri" panose="020F0502020204030204" pitchFamily="34" charset="0"/>
                <a:cs typeface="Century Gothic"/>
              </a:rPr>
              <a:t>l </a:t>
            </a:r>
            <a:r>
              <a:rPr sz="1600" spc="4" dirty="0">
                <a:solidFill>
                  <a:schemeClr val="tx1">
                    <a:lumMod val="85000"/>
                    <a:lumOff val="15000"/>
                  </a:schemeClr>
                </a:solidFill>
                <a:latin typeface="Calibri" panose="020F0502020204030204" pitchFamily="34" charset="0"/>
                <a:cs typeface="Century Gothic"/>
              </a:rPr>
              <a:t>p</a:t>
            </a:r>
            <a:r>
              <a:rPr sz="1600" spc="0" dirty="0">
                <a:solidFill>
                  <a:schemeClr val="tx1">
                    <a:lumMod val="85000"/>
                    <a:lumOff val="15000"/>
                  </a:schemeClr>
                </a:solidFill>
                <a:latin typeface="Calibri" panose="020F0502020204030204" pitchFamily="34" charset="0"/>
                <a:cs typeface="Century Gothic"/>
              </a:rPr>
              <a:t>r</a:t>
            </a:r>
            <a:r>
              <a:rPr sz="1600" spc="-9"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vider</a:t>
            </a:r>
            <a:r>
              <a:rPr sz="1600" spc="-2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f</a:t>
            </a:r>
            <a:r>
              <a:rPr sz="1600" spc="-25"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s</a:t>
            </a:r>
            <a:r>
              <a:rPr sz="1600" spc="-9"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a</a:t>
            </a:r>
            <a:r>
              <a:rPr sz="1600" spc="-4"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e</a:t>
            </a:r>
            <a:r>
              <a:rPr sz="1600" spc="1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f</a:t>
            </a:r>
            <a:endParaRPr sz="1600" dirty="0">
              <a:solidFill>
                <a:schemeClr val="tx1">
                  <a:lumMod val="85000"/>
                  <a:lumOff val="15000"/>
                </a:schemeClr>
              </a:solidFill>
              <a:latin typeface="Calibri" panose="020F0502020204030204" pitchFamily="34" charset="0"/>
              <a:cs typeface="Century Gothic"/>
            </a:endParaRPr>
          </a:p>
          <a:p>
            <a:pPr marL="12700" marR="460747">
              <a:lnSpc>
                <a:spcPts val="1680"/>
              </a:lnSpc>
              <a:spcBef>
                <a:spcPts val="31"/>
              </a:spcBef>
            </a:pPr>
            <a:r>
              <a:rPr sz="1600" spc="-9" dirty="0">
                <a:solidFill>
                  <a:schemeClr val="tx1">
                    <a:lumMod val="85000"/>
                    <a:lumOff val="15000"/>
                  </a:schemeClr>
                </a:solidFill>
                <a:latin typeface="Calibri" panose="020F0502020204030204" pitchFamily="34" charset="0"/>
                <a:cs typeface="Century Gothic"/>
              </a:rPr>
              <a:t>t</a:t>
            </a:r>
            <a:r>
              <a:rPr sz="1600" spc="-4" dirty="0">
                <a:solidFill>
                  <a:schemeClr val="tx1">
                    <a:lumMod val="85000"/>
                    <a:lumOff val="15000"/>
                  </a:schemeClr>
                </a:solidFill>
                <a:latin typeface="Calibri" panose="020F0502020204030204" pitchFamily="34" charset="0"/>
                <a:cs typeface="Century Gothic"/>
              </a:rPr>
              <a:t>h</a:t>
            </a:r>
            <a:r>
              <a:rPr sz="1600" spc="0" dirty="0">
                <a:solidFill>
                  <a:schemeClr val="tx1">
                    <a:lumMod val="85000"/>
                    <a:lumOff val="15000"/>
                  </a:schemeClr>
                </a:solidFill>
                <a:latin typeface="Calibri" panose="020F0502020204030204" pitchFamily="34" charset="0"/>
                <a:cs typeface="Century Gothic"/>
              </a:rPr>
              <a:t>e</a:t>
            </a:r>
            <a:r>
              <a:rPr sz="1600" spc="9"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art </a:t>
            </a:r>
            <a:r>
              <a:rPr sz="1600" spc="19" dirty="0">
                <a:solidFill>
                  <a:schemeClr val="tx1">
                    <a:lumMod val="85000"/>
                    <a:lumOff val="15000"/>
                  </a:schemeClr>
                </a:solidFill>
                <a:latin typeface="Calibri" panose="020F0502020204030204" pitchFamily="34" charset="0"/>
                <a:cs typeface="Century Gothic"/>
              </a:rPr>
              <a:t>l</a:t>
            </a:r>
            <a:r>
              <a:rPr sz="1600" spc="4" dirty="0">
                <a:solidFill>
                  <a:schemeClr val="tx1">
                    <a:lumMod val="85000"/>
                    <a:lumOff val="15000"/>
                  </a:schemeClr>
                </a:solidFill>
                <a:latin typeface="Calibri" panose="020F0502020204030204" pitchFamily="34" charset="0"/>
                <a:cs typeface="Century Gothic"/>
              </a:rPr>
              <a:t>i</a:t>
            </a:r>
            <a:r>
              <a:rPr sz="1600" spc="0" dirty="0">
                <a:solidFill>
                  <a:schemeClr val="tx1">
                    <a:lumMod val="85000"/>
                    <a:lumOff val="15000"/>
                  </a:schemeClr>
                </a:solidFill>
                <a:latin typeface="Calibri" panose="020F0502020204030204" pitchFamily="34" charset="0"/>
                <a:cs typeface="Century Gothic"/>
              </a:rPr>
              <a:t>f</a:t>
            </a:r>
            <a:r>
              <a:rPr sz="1600" spc="-14" dirty="0">
                <a:solidFill>
                  <a:schemeClr val="tx1">
                    <a:lumMod val="85000"/>
                    <a:lumOff val="15000"/>
                  </a:schemeClr>
                </a:solidFill>
                <a:latin typeface="Calibri" panose="020F0502020204030204" pitchFamily="34" charset="0"/>
                <a:cs typeface="Century Gothic"/>
              </a:rPr>
              <a:t>t</a:t>
            </a:r>
            <a:r>
              <a:rPr sz="1600" spc="4"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n</a:t>
            </a:r>
            <a:r>
              <a:rPr sz="1600" spc="0" dirty="0">
                <a:solidFill>
                  <a:schemeClr val="tx1">
                    <a:lumMod val="85000"/>
                    <a:lumOff val="15000"/>
                  </a:schemeClr>
                </a:solidFill>
                <a:latin typeface="Calibri" panose="020F0502020204030204" pitchFamily="34" charset="0"/>
                <a:cs typeface="Century Gothic"/>
              </a:rPr>
              <a:t>g</a:t>
            </a:r>
            <a:r>
              <a:rPr sz="1600" spc="-44"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e</a:t>
            </a:r>
            <a:r>
              <a:rPr sz="1600" spc="4" dirty="0">
                <a:solidFill>
                  <a:schemeClr val="tx1">
                    <a:lumMod val="85000"/>
                    <a:lumOff val="15000"/>
                  </a:schemeClr>
                </a:solidFill>
                <a:latin typeface="Calibri" panose="020F0502020204030204" pitchFamily="34" charset="0"/>
                <a:cs typeface="Century Gothic"/>
              </a:rPr>
              <a:t>q</a:t>
            </a:r>
            <a:r>
              <a:rPr sz="1600" spc="0" dirty="0">
                <a:solidFill>
                  <a:schemeClr val="tx1">
                    <a:lumMod val="85000"/>
                    <a:lumOff val="15000"/>
                  </a:schemeClr>
                </a:solidFill>
                <a:latin typeface="Calibri" panose="020F0502020204030204" pitchFamily="34" charset="0"/>
                <a:cs typeface="Century Gothic"/>
              </a:rPr>
              <a:t>u</a:t>
            </a:r>
            <a:r>
              <a:rPr sz="1600" spc="14"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p</a:t>
            </a:r>
            <a:r>
              <a:rPr sz="1600" spc="4" dirty="0">
                <a:solidFill>
                  <a:schemeClr val="tx1">
                    <a:lumMod val="85000"/>
                    <a:lumOff val="15000"/>
                  </a:schemeClr>
                </a:solidFill>
                <a:latin typeface="Calibri" panose="020F0502020204030204" pitchFamily="34" charset="0"/>
                <a:cs typeface="Century Gothic"/>
              </a:rPr>
              <a:t>m</a:t>
            </a:r>
            <a:r>
              <a:rPr sz="1600" spc="0" dirty="0">
                <a:solidFill>
                  <a:schemeClr val="tx1">
                    <a:lumMod val="85000"/>
                    <a:lumOff val="15000"/>
                  </a:schemeClr>
                </a:solidFill>
                <a:latin typeface="Calibri" panose="020F0502020204030204" pitchFamily="34" charset="0"/>
                <a:cs typeface="Century Gothic"/>
              </a:rPr>
              <a:t>en</a:t>
            </a:r>
            <a:r>
              <a:rPr sz="1600" spc="-9"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a:t>
            </a:r>
            <a:r>
              <a:rPr sz="1600" spc="-29" dirty="0">
                <a:solidFill>
                  <a:schemeClr val="tx1">
                    <a:lumMod val="85000"/>
                    <a:lumOff val="15000"/>
                  </a:schemeClr>
                </a:solidFill>
                <a:latin typeface="Calibri" panose="020F0502020204030204" pitchFamily="34" charset="0"/>
                <a:cs typeface="Century Gothic"/>
              </a:rPr>
              <a:t> </a:t>
            </a:r>
            <a:r>
              <a:rPr sz="1600" spc="19"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ns</a:t>
            </a:r>
            <a:r>
              <a:rPr sz="1600" spc="4" dirty="0">
                <a:solidFill>
                  <a:schemeClr val="tx1">
                    <a:lumMod val="85000"/>
                    <a:lumOff val="15000"/>
                  </a:schemeClr>
                </a:solidFill>
                <a:latin typeface="Calibri" panose="020F0502020204030204" pitchFamily="34" charset="0"/>
                <a:cs typeface="Century Gothic"/>
              </a:rPr>
              <a:t>p</a:t>
            </a:r>
            <a:r>
              <a:rPr sz="1600" spc="0" dirty="0">
                <a:solidFill>
                  <a:schemeClr val="tx1">
                    <a:lumMod val="85000"/>
                    <a:lumOff val="15000"/>
                  </a:schemeClr>
                </a:solidFill>
                <a:latin typeface="Calibri" panose="020F0502020204030204" pitchFamily="34" charset="0"/>
                <a:cs typeface="Century Gothic"/>
              </a:rPr>
              <a:t>ec</a:t>
            </a:r>
            <a:r>
              <a:rPr sz="1600" spc="-25" dirty="0">
                <a:solidFill>
                  <a:schemeClr val="tx1">
                    <a:lumMod val="85000"/>
                    <a:lumOff val="15000"/>
                  </a:schemeClr>
                </a:solidFill>
                <a:latin typeface="Calibri" panose="020F0502020204030204" pitchFamily="34" charset="0"/>
                <a:cs typeface="Century Gothic"/>
              </a:rPr>
              <a:t>t</a:t>
            </a:r>
            <a:r>
              <a:rPr sz="1600" spc="4"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n</a:t>
            </a:r>
            <a:r>
              <a:rPr sz="1600" spc="-3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s</a:t>
            </a:r>
            <a:r>
              <a:rPr sz="1600" spc="0" dirty="0">
                <a:solidFill>
                  <a:schemeClr val="tx1">
                    <a:lumMod val="85000"/>
                    <a:lumOff val="15000"/>
                  </a:schemeClr>
                </a:solidFill>
                <a:latin typeface="Calibri" panose="020F0502020204030204" pitchFamily="34" charset="0"/>
                <a:cs typeface="Century Gothic"/>
              </a:rPr>
              <a:t>er</a:t>
            </a:r>
            <a:r>
              <a:rPr sz="1600" spc="14" dirty="0">
                <a:solidFill>
                  <a:schemeClr val="tx1">
                    <a:lumMod val="85000"/>
                    <a:lumOff val="15000"/>
                  </a:schemeClr>
                </a:solidFill>
                <a:latin typeface="Calibri" panose="020F0502020204030204" pitchFamily="34" charset="0"/>
                <a:cs typeface="Century Gothic"/>
              </a:rPr>
              <a:t>v</a:t>
            </a:r>
            <a:r>
              <a:rPr sz="1600" spc="19"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c</a:t>
            </a:r>
            <a:r>
              <a:rPr sz="1600" spc="0" dirty="0">
                <a:solidFill>
                  <a:schemeClr val="tx1">
                    <a:lumMod val="85000"/>
                    <a:lumOff val="15000"/>
                  </a:schemeClr>
                </a:solidFill>
                <a:latin typeface="Calibri" panose="020F0502020204030204" pitchFamily="34" charset="0"/>
                <a:cs typeface="Century Gothic"/>
              </a:rPr>
              <a:t>es</a:t>
            </a:r>
            <a:r>
              <a:rPr sz="1600" spc="-39"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and e</a:t>
            </a:r>
            <a:r>
              <a:rPr sz="1600" spc="4" dirty="0">
                <a:solidFill>
                  <a:schemeClr val="tx1">
                    <a:lumMod val="85000"/>
                    <a:lumOff val="15000"/>
                  </a:schemeClr>
                </a:solidFill>
                <a:latin typeface="Calibri" panose="020F0502020204030204" pitchFamily="34" charset="0"/>
                <a:cs typeface="Century Gothic"/>
              </a:rPr>
              <a:t>q</a:t>
            </a:r>
            <a:r>
              <a:rPr sz="1600" spc="0" dirty="0">
                <a:solidFill>
                  <a:schemeClr val="tx1">
                    <a:lumMod val="85000"/>
                    <a:lumOff val="15000"/>
                  </a:schemeClr>
                </a:solidFill>
                <a:latin typeface="Calibri" panose="020F0502020204030204" pitchFamily="34" charset="0"/>
                <a:cs typeface="Century Gothic"/>
              </a:rPr>
              <a:t>u</a:t>
            </a:r>
            <a:r>
              <a:rPr sz="1600" spc="14"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pm</a:t>
            </a:r>
            <a:r>
              <a:rPr sz="1600" spc="0" dirty="0">
                <a:solidFill>
                  <a:schemeClr val="tx1">
                    <a:lumMod val="85000"/>
                    <a:lumOff val="15000"/>
                  </a:schemeClr>
                </a:solidFill>
                <a:latin typeface="Calibri" panose="020F0502020204030204" pitchFamily="34" charset="0"/>
                <a:cs typeface="Century Gothic"/>
              </a:rPr>
              <a:t>ent</a:t>
            </a:r>
            <a:r>
              <a:rPr sz="1600" spc="-39"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re</a:t>
            </a:r>
            <a:r>
              <a:rPr sz="1600" spc="-4" dirty="0">
                <a:solidFill>
                  <a:schemeClr val="tx1">
                    <a:lumMod val="85000"/>
                    <a:lumOff val="15000"/>
                  </a:schemeClr>
                </a:solidFill>
                <a:latin typeface="Calibri" panose="020F0502020204030204" pitchFamily="34" charset="0"/>
                <a:cs typeface="Century Gothic"/>
              </a:rPr>
              <a:t>n</a:t>
            </a:r>
            <a:r>
              <a:rPr sz="1600" spc="-9"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al</a:t>
            </a:r>
            <a:r>
              <a:rPr sz="1600" spc="1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s</a:t>
            </a:r>
            <a:r>
              <a:rPr sz="1600" spc="4" dirty="0">
                <a:solidFill>
                  <a:schemeClr val="tx1">
                    <a:lumMod val="85000"/>
                    <a:lumOff val="15000"/>
                  </a:schemeClr>
                </a:solidFill>
                <a:latin typeface="Calibri" panose="020F0502020204030204" pitchFamily="34" charset="0"/>
                <a:cs typeface="Century Gothic"/>
              </a:rPr>
              <a:t>ol</a:t>
            </a:r>
            <a:r>
              <a:rPr sz="1600" spc="0" dirty="0">
                <a:solidFill>
                  <a:schemeClr val="tx1">
                    <a:lumMod val="85000"/>
                    <a:lumOff val="15000"/>
                  </a:schemeClr>
                </a:solidFill>
                <a:latin typeface="Calibri" panose="020F0502020204030204" pitchFamily="34" charset="0"/>
                <a:cs typeface="Century Gothic"/>
              </a:rPr>
              <a:t>u</a:t>
            </a:r>
            <a:r>
              <a:rPr sz="1600" spc="-9" dirty="0">
                <a:solidFill>
                  <a:schemeClr val="tx1">
                    <a:lumMod val="85000"/>
                    <a:lumOff val="15000"/>
                  </a:schemeClr>
                </a:solidFill>
                <a:latin typeface="Calibri" panose="020F0502020204030204" pitchFamily="34" charset="0"/>
                <a:cs typeface="Century Gothic"/>
              </a:rPr>
              <a:t>t</a:t>
            </a:r>
            <a:r>
              <a:rPr sz="1600" spc="4"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on</a:t>
            </a:r>
            <a:r>
              <a:rPr sz="1600" spc="-14" dirty="0">
                <a:solidFill>
                  <a:schemeClr val="tx1">
                    <a:lumMod val="85000"/>
                    <a:lumOff val="15000"/>
                  </a:schemeClr>
                </a:solidFill>
                <a:latin typeface="Calibri" panose="020F0502020204030204" pitchFamily="34" charset="0"/>
                <a:cs typeface="Century Gothic"/>
              </a:rPr>
              <a:t>s</a:t>
            </a:r>
            <a:r>
              <a:rPr sz="1600" spc="0" dirty="0">
                <a:solidFill>
                  <a:schemeClr val="tx1">
                    <a:lumMod val="85000"/>
                    <a:lumOff val="15000"/>
                  </a:schemeClr>
                </a:solidFill>
                <a:latin typeface="Calibri" panose="020F0502020204030204" pitchFamily="34" charset="0"/>
                <a:cs typeface="Century Gothic"/>
              </a:rPr>
              <a:t>,</a:t>
            </a:r>
            <a:r>
              <a:rPr sz="1600" spc="-2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s</a:t>
            </a:r>
            <a:r>
              <a:rPr sz="1600" spc="0" dirty="0">
                <a:solidFill>
                  <a:schemeClr val="tx1">
                    <a:lumMod val="85000"/>
                    <a:lumOff val="15000"/>
                  </a:schemeClr>
                </a:solidFill>
                <a:latin typeface="Calibri" panose="020F0502020204030204" pitchFamily="34" charset="0"/>
                <a:cs typeface="Century Gothic"/>
              </a:rPr>
              <a:t>er</a:t>
            </a:r>
            <a:r>
              <a:rPr sz="1600" spc="14" dirty="0">
                <a:solidFill>
                  <a:schemeClr val="tx1">
                    <a:lumMod val="85000"/>
                    <a:lumOff val="15000"/>
                  </a:schemeClr>
                </a:solidFill>
                <a:latin typeface="Calibri" panose="020F0502020204030204" pitchFamily="34" charset="0"/>
                <a:cs typeface="Century Gothic"/>
              </a:rPr>
              <a:t>v</a:t>
            </a:r>
            <a:r>
              <a:rPr sz="1600" spc="19" dirty="0">
                <a:solidFill>
                  <a:schemeClr val="tx1">
                    <a:lumMod val="85000"/>
                    <a:lumOff val="15000"/>
                  </a:schemeClr>
                </a:solidFill>
                <a:latin typeface="Calibri" panose="020F0502020204030204" pitchFamily="34" charset="0"/>
                <a:cs typeface="Century Gothic"/>
              </a:rPr>
              <a:t>i</a:t>
            </a:r>
            <a:r>
              <a:rPr sz="1600" spc="-4" dirty="0">
                <a:solidFill>
                  <a:schemeClr val="tx1">
                    <a:lumMod val="85000"/>
                    <a:lumOff val="15000"/>
                  </a:schemeClr>
                </a:solidFill>
                <a:latin typeface="Calibri" panose="020F0502020204030204" pitchFamily="34" charset="0"/>
                <a:cs typeface="Century Gothic"/>
              </a:rPr>
              <a:t>ci</a:t>
            </a:r>
            <a:r>
              <a:rPr sz="1600" spc="-14" dirty="0">
                <a:solidFill>
                  <a:schemeClr val="tx1">
                    <a:lumMod val="85000"/>
                    <a:lumOff val="15000"/>
                  </a:schemeClr>
                </a:solidFill>
                <a:latin typeface="Calibri" panose="020F0502020204030204" pitchFamily="34" charset="0"/>
                <a:cs typeface="Century Gothic"/>
              </a:rPr>
              <a:t>n</a:t>
            </a:r>
            <a:r>
              <a:rPr sz="1600" spc="0" dirty="0">
                <a:solidFill>
                  <a:schemeClr val="tx1">
                    <a:lumMod val="85000"/>
                    <a:lumOff val="15000"/>
                  </a:schemeClr>
                </a:solidFill>
                <a:latin typeface="Calibri" panose="020F0502020204030204" pitchFamily="34" charset="0"/>
                <a:cs typeface="Century Gothic"/>
              </a:rPr>
              <a:t>g</a:t>
            </a:r>
            <a:r>
              <a:rPr sz="1600" spc="-34"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cli</a:t>
            </a:r>
            <a:r>
              <a:rPr sz="1600" spc="0" dirty="0">
                <a:solidFill>
                  <a:schemeClr val="tx1">
                    <a:lumMod val="85000"/>
                    <a:lumOff val="15000"/>
                  </a:schemeClr>
                </a:solidFill>
                <a:latin typeface="Calibri" panose="020F0502020204030204" pitchFamily="34" charset="0"/>
                <a:cs typeface="Century Gothic"/>
              </a:rPr>
              <a:t>en</a:t>
            </a:r>
            <a:r>
              <a:rPr sz="1600" spc="-9" dirty="0">
                <a:solidFill>
                  <a:schemeClr val="tx1">
                    <a:lumMod val="85000"/>
                    <a:lumOff val="15000"/>
                  </a:schemeClr>
                </a:solidFill>
                <a:latin typeface="Calibri" panose="020F0502020204030204" pitchFamily="34" charset="0"/>
                <a:cs typeface="Century Gothic"/>
              </a:rPr>
              <a:t>t</a:t>
            </a:r>
            <a:r>
              <a:rPr sz="1600" spc="0" dirty="0">
                <a:solidFill>
                  <a:schemeClr val="tx1">
                    <a:lumMod val="85000"/>
                    <a:lumOff val="15000"/>
                  </a:schemeClr>
                </a:solidFill>
                <a:latin typeface="Calibri" panose="020F0502020204030204" pitchFamily="34" charset="0"/>
                <a:cs typeface="Century Gothic"/>
              </a:rPr>
              <a:t>s</a:t>
            </a:r>
            <a:r>
              <a:rPr sz="1600" spc="-44"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fr</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m</a:t>
            </a:r>
            <a:r>
              <a:rPr sz="1600" spc="-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ur </a:t>
            </a:r>
            <a:r>
              <a:rPr sz="1600" spc="-14" dirty="0">
                <a:solidFill>
                  <a:schemeClr val="tx1">
                    <a:lumMod val="85000"/>
                    <a:lumOff val="15000"/>
                  </a:schemeClr>
                </a:solidFill>
                <a:latin typeface="Calibri" panose="020F0502020204030204" pitchFamily="34" charset="0"/>
                <a:cs typeface="Century Gothic"/>
              </a:rPr>
              <a:t>U</a:t>
            </a:r>
            <a:r>
              <a:rPr sz="1600" spc="0" dirty="0">
                <a:solidFill>
                  <a:schemeClr val="tx1">
                    <a:lumMod val="85000"/>
                    <a:lumOff val="15000"/>
                  </a:schemeClr>
                </a:solidFill>
                <a:latin typeface="Calibri" panose="020F0502020204030204" pitchFamily="34" charset="0"/>
                <a:cs typeface="Century Gothic"/>
              </a:rPr>
              <a:t>K</a:t>
            </a:r>
            <a:r>
              <a:rPr sz="1600" spc="4"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h</a:t>
            </a:r>
            <a:r>
              <a:rPr sz="1600" spc="0" dirty="0">
                <a:solidFill>
                  <a:schemeClr val="tx1">
                    <a:lumMod val="85000"/>
                    <a:lumOff val="15000"/>
                  </a:schemeClr>
                </a:solidFill>
                <a:latin typeface="Calibri" panose="020F0502020204030204" pitchFamily="34" charset="0"/>
                <a:cs typeface="Century Gothic"/>
              </a:rPr>
              <a:t>e</a:t>
            </a:r>
            <a:r>
              <a:rPr sz="1600" spc="4" dirty="0">
                <a:solidFill>
                  <a:schemeClr val="tx1">
                    <a:lumMod val="85000"/>
                    <a:lumOff val="15000"/>
                  </a:schemeClr>
                </a:solidFill>
                <a:latin typeface="Calibri" panose="020F0502020204030204" pitchFamily="34" charset="0"/>
                <a:cs typeface="Century Gothic"/>
              </a:rPr>
              <a:t>a</a:t>
            </a:r>
            <a:r>
              <a:rPr sz="1600" spc="0" dirty="0">
                <a:solidFill>
                  <a:schemeClr val="tx1">
                    <a:lumMod val="85000"/>
                    <a:lumOff val="15000"/>
                  </a:schemeClr>
                </a:solidFill>
                <a:latin typeface="Calibri" panose="020F0502020204030204" pitchFamily="34" charset="0"/>
                <a:cs typeface="Century Gothic"/>
              </a:rPr>
              <a:t>d</a:t>
            </a:r>
            <a:r>
              <a:rPr sz="1600" spc="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f</a:t>
            </a:r>
            <a:r>
              <a:rPr sz="1600" spc="4" dirty="0">
                <a:solidFill>
                  <a:schemeClr val="tx1">
                    <a:lumMod val="85000"/>
                    <a:lumOff val="15000"/>
                  </a:schemeClr>
                </a:solidFill>
                <a:latin typeface="Calibri" panose="020F0502020204030204" pitchFamily="34" charset="0"/>
                <a:cs typeface="Century Gothic"/>
              </a:rPr>
              <a:t>fi</a:t>
            </a:r>
            <a:r>
              <a:rPr sz="1600" spc="-4" dirty="0">
                <a:solidFill>
                  <a:schemeClr val="tx1">
                    <a:lumMod val="85000"/>
                    <a:lumOff val="15000"/>
                  </a:schemeClr>
                </a:solidFill>
                <a:latin typeface="Calibri" panose="020F0502020204030204" pitchFamily="34" charset="0"/>
                <a:cs typeface="Century Gothic"/>
              </a:rPr>
              <a:t>c</a:t>
            </a:r>
            <a:r>
              <a:rPr sz="1600" spc="0" dirty="0">
                <a:solidFill>
                  <a:schemeClr val="tx1">
                    <a:lumMod val="85000"/>
                    <a:lumOff val="15000"/>
                  </a:schemeClr>
                </a:solidFill>
                <a:latin typeface="Calibri" panose="020F0502020204030204" pitchFamily="34" charset="0"/>
                <a:cs typeface="Century Gothic"/>
              </a:rPr>
              <a:t>e</a:t>
            </a:r>
            <a:r>
              <a:rPr sz="1600" spc="-34" dirty="0">
                <a:solidFill>
                  <a:schemeClr val="tx1">
                    <a:lumMod val="85000"/>
                    <a:lumOff val="15000"/>
                  </a:schemeClr>
                </a:solidFill>
                <a:latin typeface="Calibri" panose="020F0502020204030204" pitchFamily="34" charset="0"/>
                <a:cs typeface="Century Gothic"/>
              </a:rPr>
              <a:t> </a:t>
            </a:r>
            <a:r>
              <a:rPr sz="1600" spc="19" dirty="0">
                <a:solidFill>
                  <a:schemeClr val="tx1">
                    <a:lumMod val="85000"/>
                    <a:lumOff val="15000"/>
                  </a:schemeClr>
                </a:solidFill>
                <a:latin typeface="Calibri" panose="020F0502020204030204" pitchFamily="34" charset="0"/>
                <a:cs typeface="Century Gothic"/>
              </a:rPr>
              <a:t>i</a:t>
            </a:r>
            <a:r>
              <a:rPr sz="1600" spc="0" dirty="0">
                <a:solidFill>
                  <a:schemeClr val="tx1">
                    <a:lumMod val="85000"/>
                    <a:lumOff val="15000"/>
                  </a:schemeClr>
                </a:solidFill>
                <a:latin typeface="Calibri" panose="020F0502020204030204" pitchFamily="34" charset="0"/>
                <a:cs typeface="Century Gothic"/>
              </a:rPr>
              <a:t>n</a:t>
            </a:r>
            <a:r>
              <a:rPr sz="1600" spc="-29" dirty="0">
                <a:solidFill>
                  <a:schemeClr val="tx1">
                    <a:lumMod val="85000"/>
                    <a:lumOff val="15000"/>
                  </a:schemeClr>
                </a:solidFill>
                <a:latin typeface="Calibri" panose="020F0502020204030204" pitchFamily="34" charset="0"/>
                <a:cs typeface="Century Gothic"/>
              </a:rPr>
              <a:t> </a:t>
            </a:r>
            <a:r>
              <a:rPr sz="1600" spc="19" dirty="0">
                <a:solidFill>
                  <a:schemeClr val="tx1">
                    <a:lumMod val="85000"/>
                    <a:lumOff val="15000"/>
                  </a:schemeClr>
                </a:solidFill>
                <a:latin typeface="Calibri" panose="020F0502020204030204" pitchFamily="34" charset="0"/>
                <a:cs typeface="Century Gothic"/>
              </a:rPr>
              <a:t>A</a:t>
            </a:r>
            <a:r>
              <a:rPr sz="1600" spc="4" dirty="0">
                <a:solidFill>
                  <a:schemeClr val="tx1">
                    <a:lumMod val="85000"/>
                    <a:lumOff val="15000"/>
                  </a:schemeClr>
                </a:solidFill>
                <a:latin typeface="Calibri" panose="020F0502020204030204" pitchFamily="34" charset="0"/>
                <a:cs typeface="Century Gothic"/>
              </a:rPr>
              <a:t>b</a:t>
            </a:r>
            <a:r>
              <a:rPr sz="1600" spc="0" dirty="0">
                <a:solidFill>
                  <a:schemeClr val="tx1">
                    <a:lumMod val="85000"/>
                    <a:lumOff val="15000"/>
                  </a:schemeClr>
                </a:solidFill>
                <a:latin typeface="Calibri" panose="020F0502020204030204" pitchFamily="34" charset="0"/>
                <a:cs typeface="Century Gothic"/>
              </a:rPr>
              <a:t>erdeen</a:t>
            </a:r>
            <a:r>
              <a:rPr lang="en-GB" sz="1600" spc="0" dirty="0">
                <a:solidFill>
                  <a:schemeClr val="tx1">
                    <a:lumMod val="85000"/>
                    <a:lumOff val="15000"/>
                  </a:schemeClr>
                </a:solidFill>
                <a:latin typeface="Calibri" panose="020F0502020204030204" pitchFamily="34" charset="0"/>
                <a:cs typeface="Century Gothic"/>
              </a:rPr>
              <a:t> along with</a:t>
            </a:r>
            <a:r>
              <a:rPr sz="1600" spc="-19" dirty="0">
                <a:solidFill>
                  <a:schemeClr val="tx1">
                    <a:lumMod val="85000"/>
                    <a:lumOff val="15000"/>
                  </a:schemeClr>
                </a:solidFill>
                <a:latin typeface="Calibri" panose="020F0502020204030204" pitchFamily="34" charset="0"/>
                <a:cs typeface="Century Gothic"/>
              </a:rPr>
              <a:t> </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ur</a:t>
            </a:r>
            <a:r>
              <a:rPr sz="1600" spc="-19" dirty="0">
                <a:solidFill>
                  <a:schemeClr val="tx1">
                    <a:lumMod val="85000"/>
                    <a:lumOff val="15000"/>
                  </a:schemeClr>
                </a:solidFill>
                <a:latin typeface="Calibri" panose="020F0502020204030204" pitchFamily="34" charset="0"/>
                <a:cs typeface="Century Gothic"/>
              </a:rPr>
              <a:t> </a:t>
            </a:r>
            <a:r>
              <a:rPr sz="1600" spc="0" dirty="0">
                <a:solidFill>
                  <a:schemeClr val="tx1">
                    <a:lumMod val="85000"/>
                    <a:lumOff val="15000"/>
                  </a:schemeClr>
                </a:solidFill>
                <a:latin typeface="Calibri" panose="020F0502020204030204" pitchFamily="34" charset="0"/>
                <a:cs typeface="Century Gothic"/>
              </a:rPr>
              <a:t>L</a:t>
            </a:r>
            <a:r>
              <a:rPr sz="1600" spc="4" dirty="0">
                <a:solidFill>
                  <a:schemeClr val="tx1">
                    <a:lumMod val="85000"/>
                    <a:lumOff val="15000"/>
                  </a:schemeClr>
                </a:solidFill>
                <a:latin typeface="Calibri" panose="020F0502020204030204" pitchFamily="34" charset="0"/>
                <a:cs typeface="Century Gothic"/>
              </a:rPr>
              <a:t>o</a:t>
            </a:r>
            <a:r>
              <a:rPr sz="1600" spc="-4" dirty="0">
                <a:solidFill>
                  <a:schemeClr val="tx1">
                    <a:lumMod val="85000"/>
                    <a:lumOff val="15000"/>
                  </a:schemeClr>
                </a:solidFill>
                <a:latin typeface="Calibri" panose="020F0502020204030204" pitchFamily="34" charset="0"/>
                <a:cs typeface="Century Gothic"/>
              </a:rPr>
              <a:t>n</a:t>
            </a:r>
            <a:r>
              <a:rPr sz="1600" spc="0" dirty="0">
                <a:solidFill>
                  <a:schemeClr val="tx1">
                    <a:lumMod val="85000"/>
                    <a:lumOff val="15000"/>
                  </a:schemeClr>
                </a:solidFill>
                <a:latin typeface="Calibri" panose="020F0502020204030204" pitchFamily="34" charset="0"/>
                <a:cs typeface="Century Gothic"/>
              </a:rPr>
              <a:t>d</a:t>
            </a:r>
            <a:r>
              <a:rPr sz="1600" spc="4" dirty="0">
                <a:solidFill>
                  <a:schemeClr val="tx1">
                    <a:lumMod val="85000"/>
                    <a:lumOff val="15000"/>
                  </a:schemeClr>
                </a:solidFill>
                <a:latin typeface="Calibri" panose="020F0502020204030204" pitchFamily="34" charset="0"/>
                <a:cs typeface="Century Gothic"/>
              </a:rPr>
              <a:t>o</a:t>
            </a:r>
            <a:r>
              <a:rPr sz="1600" spc="0" dirty="0">
                <a:solidFill>
                  <a:schemeClr val="tx1">
                    <a:lumMod val="85000"/>
                    <a:lumOff val="15000"/>
                  </a:schemeClr>
                </a:solidFill>
                <a:latin typeface="Calibri" panose="020F0502020204030204" pitchFamily="34" charset="0"/>
                <a:cs typeface="Century Gothic"/>
              </a:rPr>
              <a:t>n</a:t>
            </a:r>
            <a:r>
              <a:rPr lang="en-GB" sz="1600" spc="0" dirty="0">
                <a:solidFill>
                  <a:schemeClr val="tx1">
                    <a:lumMod val="85000"/>
                    <a:lumOff val="15000"/>
                  </a:schemeClr>
                </a:solidFill>
                <a:latin typeface="Calibri" panose="020F0502020204030204" pitchFamily="34" charset="0"/>
                <a:cs typeface="Century Gothic"/>
              </a:rPr>
              <a:t> and Dundee</a:t>
            </a:r>
            <a:r>
              <a:rPr sz="1600" spc="-19"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premises</a:t>
            </a:r>
            <a:r>
              <a:rPr sz="1600" spc="0" dirty="0">
                <a:solidFill>
                  <a:schemeClr val="tx1">
                    <a:lumMod val="85000"/>
                    <a:lumOff val="15000"/>
                  </a:schemeClr>
                </a:solidFill>
                <a:latin typeface="Calibri" panose="020F0502020204030204" pitchFamily="34" charset="0"/>
                <a:cs typeface="Century Gothic"/>
              </a:rPr>
              <a:t>.</a:t>
            </a:r>
            <a:r>
              <a:rPr lang="en-GB" sz="1600" spc="0" dirty="0">
                <a:solidFill>
                  <a:schemeClr val="tx1">
                    <a:lumMod val="85000"/>
                    <a:lumOff val="15000"/>
                  </a:schemeClr>
                </a:solidFill>
                <a:latin typeface="Calibri" panose="020F0502020204030204" pitchFamily="34" charset="0"/>
                <a:cs typeface="Century Gothic"/>
              </a:rPr>
              <a:t> We also ship goods around the world.</a:t>
            </a:r>
          </a:p>
          <a:p>
            <a:pPr marL="12700" marR="460747">
              <a:lnSpc>
                <a:spcPts val="1680"/>
              </a:lnSpc>
              <a:spcBef>
                <a:spcPts val="31"/>
              </a:spcBef>
            </a:pPr>
            <a:endParaRPr lang="en-GB" sz="1600" dirty="0">
              <a:solidFill>
                <a:schemeClr val="tx1">
                  <a:lumMod val="85000"/>
                  <a:lumOff val="15000"/>
                </a:schemeClr>
              </a:solidFill>
              <a:latin typeface="Calibri" panose="020F0502020204030204" pitchFamily="34" charset="0"/>
              <a:cs typeface="Century Gothic"/>
            </a:endParaRPr>
          </a:p>
          <a:p>
            <a:pPr marL="12700" marR="460747">
              <a:lnSpc>
                <a:spcPts val="1680"/>
              </a:lnSpc>
              <a:spcBef>
                <a:spcPts val="31"/>
              </a:spcBef>
            </a:pPr>
            <a:r>
              <a:rPr lang="en-GB" sz="1600" b="1" spc="-4" dirty="0">
                <a:solidFill>
                  <a:srgbClr val="FF0000"/>
                </a:solidFill>
                <a:latin typeface="Calibri" panose="020F0502020204030204" pitchFamily="34" charset="0"/>
                <a:cs typeface="Century Gothic"/>
              </a:rPr>
              <a:t>History</a:t>
            </a:r>
            <a:endParaRPr sz="1600" dirty="0">
              <a:solidFill>
                <a:srgbClr val="FF0000"/>
              </a:solidFill>
              <a:latin typeface="Calibri" panose="020F0502020204030204" pitchFamily="34" charset="0"/>
              <a:cs typeface="Century Gothic"/>
            </a:endParaRPr>
          </a:p>
          <a:p>
            <a:pPr marL="12700">
              <a:lnSpc>
                <a:spcPts val="1680"/>
              </a:lnSpc>
              <a:spcBef>
                <a:spcPts val="99"/>
              </a:spcBef>
            </a:pPr>
            <a:r>
              <a:rPr lang="en-GB" sz="1600" spc="4" dirty="0">
                <a:solidFill>
                  <a:schemeClr val="tx1">
                    <a:lumMod val="85000"/>
                    <a:lumOff val="15000"/>
                  </a:schemeClr>
                </a:solidFill>
                <a:latin typeface="Calibri" panose="020F0502020204030204" pitchFamily="34" charset="0"/>
                <a:cs typeface="Century Gothic"/>
              </a:rPr>
              <a:t>The company has been in existence for 25 years and since the new shareholder invested in the business about 8 years ago the rental side of the business has grown to be a significant proportion of the business</a:t>
            </a:r>
            <a:r>
              <a:rPr sz="1600" spc="0" dirty="0">
                <a:solidFill>
                  <a:srgbClr val="202F6A"/>
                </a:solidFill>
                <a:latin typeface="Calibri" panose="020F0502020204030204" pitchFamily="34" charset="0"/>
                <a:cs typeface="Tahoma"/>
              </a:rPr>
              <a:t>.</a:t>
            </a:r>
            <a:endParaRPr lang="en-GB" sz="1600" dirty="0">
              <a:solidFill>
                <a:srgbClr val="202F6A"/>
              </a:solidFill>
              <a:latin typeface="Calibri" panose="020F0502020204030204" pitchFamily="34" charset="0"/>
              <a:cs typeface="Tahoma"/>
            </a:endParaRPr>
          </a:p>
          <a:p>
            <a:pPr marL="12700">
              <a:lnSpc>
                <a:spcPts val="1680"/>
              </a:lnSpc>
              <a:spcBef>
                <a:spcPts val="99"/>
              </a:spcBef>
            </a:pPr>
            <a:endParaRPr lang="en-GB" sz="1600" b="1" spc="0" dirty="0">
              <a:solidFill>
                <a:srgbClr val="202F6A"/>
              </a:solidFill>
              <a:latin typeface="Calibri" panose="020F0502020204030204" pitchFamily="34" charset="0"/>
              <a:cs typeface="Tahoma"/>
            </a:endParaRPr>
          </a:p>
          <a:p>
            <a:pPr marL="12700">
              <a:lnSpc>
                <a:spcPts val="1680"/>
              </a:lnSpc>
              <a:spcBef>
                <a:spcPts val="99"/>
              </a:spcBef>
            </a:pPr>
            <a:r>
              <a:rPr lang="en-GB" sz="1600" b="1" spc="0" dirty="0">
                <a:solidFill>
                  <a:srgbClr val="FF0000"/>
                </a:solidFill>
                <a:latin typeface="Calibri" panose="020F0502020204030204" pitchFamily="34" charset="0"/>
                <a:cs typeface="Century Gothic"/>
              </a:rPr>
              <a:t>S</a:t>
            </a:r>
            <a:r>
              <a:rPr lang="en-GB" sz="1600" b="1" spc="4" dirty="0">
                <a:solidFill>
                  <a:srgbClr val="FF0000"/>
                </a:solidFill>
                <a:latin typeface="Calibri" panose="020F0502020204030204" pitchFamily="34" charset="0"/>
                <a:cs typeface="Century Gothic"/>
              </a:rPr>
              <a:t>e</a:t>
            </a:r>
            <a:r>
              <a:rPr lang="en-GB" sz="1600" b="1" spc="-4" dirty="0">
                <a:solidFill>
                  <a:srgbClr val="FF0000"/>
                </a:solidFill>
                <a:latin typeface="Calibri" panose="020F0502020204030204" pitchFamily="34" charset="0"/>
                <a:cs typeface="Century Gothic"/>
              </a:rPr>
              <a:t>r</a:t>
            </a:r>
            <a:r>
              <a:rPr lang="en-GB" sz="1600" b="1" spc="4" dirty="0">
                <a:solidFill>
                  <a:srgbClr val="FF0000"/>
                </a:solidFill>
                <a:latin typeface="Calibri" panose="020F0502020204030204" pitchFamily="34" charset="0"/>
                <a:cs typeface="Century Gothic"/>
              </a:rPr>
              <a:t>v</a:t>
            </a:r>
            <a:r>
              <a:rPr lang="en-GB" sz="1600" b="1" spc="0" dirty="0">
                <a:solidFill>
                  <a:srgbClr val="FF0000"/>
                </a:solidFill>
                <a:latin typeface="Calibri" panose="020F0502020204030204" pitchFamily="34" charset="0"/>
                <a:cs typeface="Century Gothic"/>
              </a:rPr>
              <a:t>ic</a:t>
            </a:r>
            <a:r>
              <a:rPr lang="en-GB" sz="1600" b="1" spc="4" dirty="0">
                <a:solidFill>
                  <a:srgbClr val="FF0000"/>
                </a:solidFill>
                <a:latin typeface="Calibri" panose="020F0502020204030204" pitchFamily="34" charset="0"/>
                <a:cs typeface="Century Gothic"/>
              </a:rPr>
              <a:t>e</a:t>
            </a:r>
            <a:r>
              <a:rPr lang="en-GB" sz="1600" b="1" spc="0" dirty="0">
                <a:solidFill>
                  <a:srgbClr val="FF0000"/>
                </a:solidFill>
                <a:latin typeface="Calibri" panose="020F0502020204030204" pitchFamily="34" charset="0"/>
                <a:cs typeface="Century Gothic"/>
              </a:rPr>
              <a:t>s</a:t>
            </a:r>
            <a:endParaRPr lang="en-GB" sz="1600" dirty="0">
              <a:solidFill>
                <a:srgbClr val="FF0000"/>
              </a:solidFill>
              <a:latin typeface="Calibri" panose="020F0502020204030204" pitchFamily="34" charset="0"/>
              <a:cs typeface="Century Gothic"/>
            </a:endParaRPr>
          </a:p>
          <a:p>
            <a:pPr marL="12700">
              <a:lnSpc>
                <a:spcPts val="1680"/>
              </a:lnSpc>
              <a:spcBef>
                <a:spcPts val="21"/>
              </a:spcBef>
            </a:pP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ur</a:t>
            </a:r>
            <a:r>
              <a:rPr lang="en-GB" sz="1600" spc="-4" dirty="0">
                <a:solidFill>
                  <a:schemeClr val="tx1">
                    <a:lumMod val="85000"/>
                    <a:lumOff val="15000"/>
                  </a:schemeClr>
                </a:solidFill>
                <a:latin typeface="Calibri" panose="020F0502020204030204" pitchFamily="34" charset="0"/>
                <a:cs typeface="Century Gothic"/>
              </a:rPr>
              <a:t> </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n</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e</a:t>
            </a:r>
            <a:r>
              <a:rPr lang="en-GB" sz="1600" spc="4" dirty="0">
                <a:solidFill>
                  <a:schemeClr val="tx1">
                    <a:lumMod val="85000"/>
                    <a:lumOff val="15000"/>
                  </a:schemeClr>
                </a:solidFill>
                <a:latin typeface="Calibri" panose="020F0502020204030204" pitchFamily="34" charset="0"/>
                <a:cs typeface="Century Gothic"/>
              </a:rPr>
              <a:t>g</a:t>
            </a:r>
            <a:r>
              <a:rPr lang="en-GB" sz="1600" spc="0" dirty="0">
                <a:solidFill>
                  <a:schemeClr val="tx1">
                    <a:lumMod val="85000"/>
                    <a:lumOff val="15000"/>
                  </a:schemeClr>
                </a:solidFill>
                <a:latin typeface="Calibri" panose="020F0502020204030204" pitchFamily="34" charset="0"/>
                <a:cs typeface="Century Gothic"/>
              </a:rPr>
              <a:t>ra</a:t>
            </a:r>
            <a:r>
              <a:rPr lang="en-GB" sz="1600" spc="-4"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ed</a:t>
            </a:r>
            <a:r>
              <a:rPr lang="en-GB" sz="1600" spc="-9"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er</a:t>
            </a:r>
            <a:r>
              <a:rPr lang="en-GB" sz="1600" spc="14" dirty="0">
                <a:solidFill>
                  <a:schemeClr val="tx1">
                    <a:lumMod val="85000"/>
                    <a:lumOff val="15000"/>
                  </a:schemeClr>
                </a:solidFill>
                <a:latin typeface="Calibri" panose="020F0502020204030204" pitchFamily="34" charset="0"/>
                <a:cs typeface="Century Gothic"/>
              </a:rPr>
              <a:t>v</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c</a:t>
            </a:r>
            <a:r>
              <a:rPr lang="en-GB" sz="1600" spc="0" dirty="0">
                <a:solidFill>
                  <a:schemeClr val="tx1">
                    <a:lumMod val="85000"/>
                    <a:lumOff val="15000"/>
                  </a:schemeClr>
                </a:solidFill>
                <a:latin typeface="Calibri" panose="020F0502020204030204" pitchFamily="34" charset="0"/>
                <a:cs typeface="Century Gothic"/>
              </a:rPr>
              <a:t>es</a:t>
            </a:r>
            <a:r>
              <a:rPr lang="en-GB" sz="1600" spc="-14"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are</a:t>
            </a:r>
            <a:r>
              <a:rPr lang="en-GB" sz="1600" spc="-9"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des</a:t>
            </a:r>
            <a:r>
              <a:rPr lang="en-GB" sz="1600" spc="14"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g</a:t>
            </a:r>
            <a:r>
              <a:rPr lang="en-GB" sz="1600" spc="-4" dirty="0">
                <a:solidFill>
                  <a:schemeClr val="tx1">
                    <a:lumMod val="85000"/>
                    <a:lumOff val="15000"/>
                  </a:schemeClr>
                </a:solidFill>
                <a:latin typeface="Calibri" panose="020F0502020204030204" pitchFamily="34" charset="0"/>
                <a:cs typeface="Century Gothic"/>
              </a:rPr>
              <a:t>n</a:t>
            </a:r>
            <a:r>
              <a:rPr lang="en-GB" sz="1600" spc="0" dirty="0">
                <a:solidFill>
                  <a:schemeClr val="tx1">
                    <a:lumMod val="85000"/>
                    <a:lumOff val="15000"/>
                  </a:schemeClr>
                </a:solidFill>
                <a:latin typeface="Calibri" panose="020F0502020204030204" pitchFamily="34" charset="0"/>
                <a:cs typeface="Century Gothic"/>
              </a:rPr>
              <a:t>ed</a:t>
            </a:r>
            <a:r>
              <a:rPr lang="en-GB" sz="1600" spc="-34" dirty="0">
                <a:solidFill>
                  <a:schemeClr val="tx1">
                    <a:lumMod val="85000"/>
                    <a:lumOff val="15000"/>
                  </a:schemeClr>
                </a:solidFill>
                <a:latin typeface="Calibri" panose="020F0502020204030204" pitchFamily="34" charset="0"/>
                <a:cs typeface="Century Gothic"/>
              </a:rPr>
              <a:t> </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o</a:t>
            </a:r>
            <a:r>
              <a:rPr lang="en-GB" sz="1600" spc="4" dirty="0">
                <a:solidFill>
                  <a:schemeClr val="tx1">
                    <a:lumMod val="85000"/>
                    <a:lumOff val="15000"/>
                  </a:schemeClr>
                </a:solidFill>
                <a:latin typeface="Calibri" panose="020F0502020204030204" pitchFamily="34" charset="0"/>
                <a:cs typeface="Century Gothic"/>
              </a:rPr>
              <a:t> </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mp</a:t>
            </a:r>
            <a:r>
              <a:rPr lang="en-GB" sz="1600" spc="0" dirty="0">
                <a:solidFill>
                  <a:schemeClr val="tx1">
                    <a:lumMod val="85000"/>
                    <a:lumOff val="15000"/>
                  </a:schemeClr>
                </a:solidFill>
                <a:latin typeface="Calibri" panose="020F0502020204030204" pitchFamily="34" charset="0"/>
                <a:cs typeface="Century Gothic"/>
              </a:rPr>
              <a:t>r</a:t>
            </a:r>
            <a:r>
              <a:rPr lang="en-GB" sz="1600" spc="-9"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ve</a:t>
            </a:r>
            <a:r>
              <a:rPr lang="en-GB" sz="1600" spc="-34"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a</a:t>
            </a:r>
            <a:r>
              <a:rPr lang="en-GB" sz="1600" spc="4" dirty="0">
                <a:solidFill>
                  <a:schemeClr val="tx1">
                    <a:lumMod val="85000"/>
                    <a:lumOff val="15000"/>
                  </a:schemeClr>
                </a:solidFill>
                <a:latin typeface="Calibri" panose="020F0502020204030204" pitchFamily="34" charset="0"/>
                <a:cs typeface="Century Gothic"/>
              </a:rPr>
              <a:t>f</a:t>
            </a:r>
            <a:r>
              <a:rPr lang="en-GB" sz="1600" spc="0" dirty="0">
                <a:solidFill>
                  <a:schemeClr val="tx1">
                    <a:lumMod val="85000"/>
                    <a:lumOff val="15000"/>
                  </a:schemeClr>
                </a:solidFill>
                <a:latin typeface="Calibri" panose="020F0502020204030204" pitchFamily="34" charset="0"/>
                <a:cs typeface="Century Gothic"/>
              </a:rPr>
              <a:t>e</a:t>
            </a:r>
            <a:r>
              <a:rPr lang="en-GB" sz="1600" spc="-4"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y, </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n</a:t>
            </a:r>
            <a:r>
              <a:rPr lang="en-GB" sz="1600" spc="4" dirty="0">
                <a:solidFill>
                  <a:schemeClr val="tx1">
                    <a:lumMod val="85000"/>
                    <a:lumOff val="15000"/>
                  </a:schemeClr>
                </a:solidFill>
                <a:latin typeface="Calibri" panose="020F0502020204030204" pitchFamily="34" charset="0"/>
                <a:cs typeface="Century Gothic"/>
              </a:rPr>
              <a:t>c</a:t>
            </a:r>
            <a:r>
              <a:rPr lang="en-GB" sz="1600" spc="0" dirty="0">
                <a:solidFill>
                  <a:schemeClr val="tx1">
                    <a:lumMod val="85000"/>
                    <a:lumOff val="15000"/>
                  </a:schemeClr>
                </a:solidFill>
                <a:latin typeface="Calibri" panose="020F0502020204030204" pitchFamily="34" charset="0"/>
                <a:cs typeface="Century Gothic"/>
              </a:rPr>
              <a:t>rease</a:t>
            </a:r>
            <a:r>
              <a:rPr lang="en-GB" sz="1600" spc="-25"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p</a:t>
            </a:r>
            <a:r>
              <a:rPr lang="en-GB" sz="1600" spc="0" dirty="0">
                <a:solidFill>
                  <a:schemeClr val="tx1">
                    <a:lumMod val="85000"/>
                    <a:lumOff val="15000"/>
                  </a:schemeClr>
                </a:solidFill>
                <a:latin typeface="Calibri" panose="020F0502020204030204" pitchFamily="34" charset="0"/>
                <a:cs typeface="Century Gothic"/>
              </a:rPr>
              <a:t>ro</a:t>
            </a:r>
            <a:r>
              <a:rPr lang="en-GB" sz="1600" spc="4" dirty="0">
                <a:solidFill>
                  <a:schemeClr val="tx1">
                    <a:lumMod val="85000"/>
                    <a:lumOff val="15000"/>
                  </a:schemeClr>
                </a:solidFill>
                <a:latin typeface="Calibri" panose="020F0502020204030204" pitchFamily="34" charset="0"/>
                <a:cs typeface="Century Gothic"/>
              </a:rPr>
              <a:t>d</a:t>
            </a:r>
            <a:r>
              <a:rPr lang="en-GB" sz="1600" spc="0" dirty="0">
                <a:solidFill>
                  <a:schemeClr val="tx1">
                    <a:lumMod val="85000"/>
                    <a:lumOff val="15000"/>
                  </a:schemeClr>
                </a:solidFill>
                <a:latin typeface="Calibri" panose="020F0502020204030204" pitchFamily="34" charset="0"/>
                <a:cs typeface="Century Gothic"/>
              </a:rPr>
              <a:t>u</a:t>
            </a:r>
            <a:r>
              <a:rPr lang="en-GB" sz="1600" spc="4" dirty="0">
                <a:solidFill>
                  <a:schemeClr val="tx1">
                    <a:lumMod val="85000"/>
                    <a:lumOff val="15000"/>
                  </a:schemeClr>
                </a:solidFill>
                <a:latin typeface="Calibri" panose="020F0502020204030204" pitchFamily="34" charset="0"/>
                <a:cs typeface="Century Gothic"/>
              </a:rPr>
              <a:t>c</a:t>
            </a:r>
            <a:r>
              <a:rPr lang="en-GB" sz="1600" spc="-9" dirty="0">
                <a:solidFill>
                  <a:schemeClr val="tx1">
                    <a:lumMod val="85000"/>
                    <a:lumOff val="15000"/>
                  </a:schemeClr>
                </a:solidFill>
                <a:latin typeface="Calibri" panose="020F0502020204030204" pitchFamily="34" charset="0"/>
                <a:cs typeface="Century Gothic"/>
              </a:rPr>
              <a:t>t</a:t>
            </a:r>
            <a:r>
              <a:rPr lang="en-GB" sz="1600" spc="4" dirty="0">
                <a:solidFill>
                  <a:schemeClr val="tx1">
                    <a:lumMod val="85000"/>
                    <a:lumOff val="15000"/>
                  </a:schemeClr>
                </a:solidFill>
                <a:latin typeface="Calibri" panose="020F0502020204030204" pitchFamily="34" charset="0"/>
                <a:cs typeface="Century Gothic"/>
              </a:rPr>
              <a:t>i</a:t>
            </a:r>
            <a:r>
              <a:rPr lang="en-GB" sz="1600" spc="-9" dirty="0">
                <a:solidFill>
                  <a:schemeClr val="tx1">
                    <a:lumMod val="85000"/>
                    <a:lumOff val="15000"/>
                  </a:schemeClr>
                </a:solidFill>
                <a:latin typeface="Calibri" panose="020F0502020204030204" pitchFamily="34" charset="0"/>
                <a:cs typeface="Century Gothic"/>
              </a:rPr>
              <a:t>v</a:t>
            </a:r>
            <a:r>
              <a:rPr lang="en-GB" sz="1600" spc="-4" dirty="0">
                <a:solidFill>
                  <a:schemeClr val="tx1">
                    <a:lumMod val="85000"/>
                    <a:lumOff val="15000"/>
                  </a:schemeClr>
                </a:solidFill>
                <a:latin typeface="Calibri" panose="020F0502020204030204" pitchFamily="34" charset="0"/>
                <a:cs typeface="Century Gothic"/>
              </a:rPr>
              <a:t>i</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y</a:t>
            </a:r>
            <a:r>
              <a:rPr lang="en-GB" sz="1600" spc="-24"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and rea</a:t>
            </a:r>
            <a:r>
              <a:rPr lang="en-GB" sz="1600" spc="19" dirty="0">
                <a:solidFill>
                  <a:schemeClr val="tx1">
                    <a:lumMod val="85000"/>
                    <a:lumOff val="15000"/>
                  </a:schemeClr>
                </a:solidFill>
                <a:latin typeface="Calibri" panose="020F0502020204030204" pitchFamily="34" charset="0"/>
                <a:cs typeface="Century Gothic"/>
              </a:rPr>
              <a:t>li</a:t>
            </a:r>
            <a:r>
              <a:rPr lang="en-GB" sz="1600" spc="-1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e</a:t>
            </a:r>
            <a:r>
              <a:rPr lang="en-GB" sz="1600" spc="-24"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f</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n</a:t>
            </a:r>
            <a:r>
              <a:rPr lang="en-GB" sz="1600" spc="0" dirty="0">
                <a:solidFill>
                  <a:schemeClr val="tx1">
                    <a:lumMod val="85000"/>
                    <a:lumOff val="15000"/>
                  </a:schemeClr>
                </a:solidFill>
                <a:latin typeface="Calibri" panose="020F0502020204030204" pitchFamily="34" charset="0"/>
                <a:cs typeface="Century Gothic"/>
              </a:rPr>
              <a:t>an</a:t>
            </a:r>
            <a:r>
              <a:rPr lang="en-GB" sz="1600" spc="-4" dirty="0">
                <a:solidFill>
                  <a:schemeClr val="tx1">
                    <a:lumMod val="85000"/>
                    <a:lumOff val="15000"/>
                  </a:schemeClr>
                </a:solidFill>
                <a:latin typeface="Calibri" panose="020F0502020204030204" pitchFamily="34" charset="0"/>
                <a:cs typeface="Century Gothic"/>
              </a:rPr>
              <a:t>ci</a:t>
            </a:r>
            <a:r>
              <a:rPr lang="en-GB" sz="1600" spc="-9" dirty="0">
                <a:solidFill>
                  <a:schemeClr val="tx1">
                    <a:lumMod val="85000"/>
                    <a:lumOff val="15000"/>
                  </a:schemeClr>
                </a:solidFill>
                <a:latin typeface="Calibri" panose="020F0502020204030204" pitchFamily="34" charset="0"/>
                <a:cs typeface="Century Gothic"/>
              </a:rPr>
              <a:t>a</a:t>
            </a:r>
            <a:r>
              <a:rPr lang="en-GB" sz="1600" spc="0" dirty="0">
                <a:solidFill>
                  <a:schemeClr val="tx1">
                    <a:lumMod val="85000"/>
                    <a:lumOff val="15000"/>
                  </a:schemeClr>
                </a:solidFill>
                <a:latin typeface="Calibri" panose="020F0502020204030204" pitchFamily="34" charset="0"/>
                <a:cs typeface="Century Gothic"/>
              </a:rPr>
              <a:t>l</a:t>
            </a:r>
            <a:r>
              <a:rPr lang="en-GB" sz="1600" spc="-34"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&amp;</a:t>
            </a:r>
            <a:r>
              <a:rPr lang="en-GB" sz="1600" spc="4" dirty="0">
                <a:solidFill>
                  <a:schemeClr val="tx1">
                    <a:lumMod val="85000"/>
                    <a:lumOff val="15000"/>
                  </a:schemeClr>
                </a:solidFill>
                <a:latin typeface="Calibri" panose="020F0502020204030204" pitchFamily="34" charset="0"/>
                <a:cs typeface="Century Gothic"/>
              </a:rPr>
              <a:t> op</a:t>
            </a:r>
            <a:r>
              <a:rPr lang="en-GB" sz="1600" spc="0" dirty="0">
                <a:solidFill>
                  <a:schemeClr val="tx1">
                    <a:lumMod val="85000"/>
                    <a:lumOff val="15000"/>
                  </a:schemeClr>
                </a:solidFill>
                <a:latin typeface="Calibri" panose="020F0502020204030204" pitchFamily="34" charset="0"/>
                <a:cs typeface="Century Gothic"/>
              </a:rPr>
              <a:t>era</a:t>
            </a:r>
            <a:r>
              <a:rPr lang="en-GB" sz="1600" spc="-4" dirty="0">
                <a:solidFill>
                  <a:schemeClr val="tx1">
                    <a:lumMod val="85000"/>
                    <a:lumOff val="15000"/>
                  </a:schemeClr>
                </a:solidFill>
                <a:latin typeface="Calibri" panose="020F0502020204030204" pitchFamily="34" charset="0"/>
                <a:cs typeface="Century Gothic"/>
              </a:rPr>
              <a:t>t</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o</a:t>
            </a:r>
            <a:r>
              <a:rPr lang="en-GB" sz="1600" spc="-14" dirty="0">
                <a:solidFill>
                  <a:schemeClr val="tx1">
                    <a:lumMod val="85000"/>
                    <a:lumOff val="15000"/>
                  </a:schemeClr>
                </a:solidFill>
                <a:latin typeface="Calibri" panose="020F0502020204030204" pitchFamily="34" charset="0"/>
                <a:cs typeface="Century Gothic"/>
              </a:rPr>
              <a:t>n</a:t>
            </a:r>
            <a:r>
              <a:rPr lang="en-GB" sz="1600" spc="0" dirty="0">
                <a:solidFill>
                  <a:schemeClr val="tx1">
                    <a:lumMod val="85000"/>
                    <a:lumOff val="15000"/>
                  </a:schemeClr>
                </a:solidFill>
                <a:latin typeface="Calibri" panose="020F0502020204030204" pitchFamily="34" charset="0"/>
                <a:cs typeface="Century Gothic"/>
              </a:rPr>
              <a:t>al </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a</a:t>
            </a:r>
            <a:r>
              <a:rPr lang="en-GB" sz="1600" spc="14" dirty="0">
                <a:solidFill>
                  <a:schemeClr val="tx1">
                    <a:lumMod val="85000"/>
                    <a:lumOff val="15000"/>
                  </a:schemeClr>
                </a:solidFill>
                <a:latin typeface="Calibri" panose="020F0502020204030204" pitchFamily="34" charset="0"/>
                <a:cs typeface="Century Gothic"/>
              </a:rPr>
              <a:t>v</a:t>
            </a:r>
            <a:r>
              <a:rPr lang="en-GB" sz="1600" spc="4"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ng</a:t>
            </a:r>
            <a:r>
              <a:rPr lang="en-GB" sz="1600" spc="0" dirty="0">
                <a:solidFill>
                  <a:schemeClr val="tx1">
                    <a:lumMod val="85000"/>
                    <a:lumOff val="15000"/>
                  </a:schemeClr>
                </a:solidFill>
                <a:latin typeface="Calibri" panose="020F0502020204030204" pitchFamily="34" charset="0"/>
                <a:cs typeface="Century Gothic"/>
              </a:rPr>
              <a:t>s</a:t>
            </a:r>
            <a:r>
              <a:rPr lang="en-GB" sz="1600" spc="-29"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f</a:t>
            </a:r>
            <a:r>
              <a:rPr lang="en-GB" sz="1600" spc="9"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r</a:t>
            </a:r>
            <a:r>
              <a:rPr lang="en-GB" sz="1600" spc="-14"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ur</a:t>
            </a:r>
            <a:r>
              <a:rPr lang="en-GB" sz="1600" spc="-19"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c</a:t>
            </a:r>
            <a:r>
              <a:rPr lang="en-GB" sz="1600" spc="0" dirty="0">
                <a:solidFill>
                  <a:schemeClr val="tx1">
                    <a:lumMod val="85000"/>
                    <a:lumOff val="15000"/>
                  </a:schemeClr>
                </a:solidFill>
                <a:latin typeface="Calibri" panose="020F0502020204030204" pitchFamily="34" charset="0"/>
                <a:cs typeface="Century Gothic"/>
              </a:rPr>
              <a:t>u</a:t>
            </a:r>
            <a:r>
              <a:rPr lang="en-GB" sz="1600" spc="-4" dirty="0">
                <a:solidFill>
                  <a:schemeClr val="tx1">
                    <a:lumMod val="85000"/>
                    <a:lumOff val="15000"/>
                  </a:schemeClr>
                </a:solidFill>
                <a:latin typeface="Calibri" panose="020F0502020204030204" pitchFamily="34" charset="0"/>
                <a:cs typeface="Century Gothic"/>
              </a:rPr>
              <a:t>s</a:t>
            </a:r>
            <a:r>
              <a:rPr lang="en-GB" sz="1600" spc="-9" dirty="0">
                <a:solidFill>
                  <a:schemeClr val="tx1">
                    <a:lumMod val="85000"/>
                    <a:lumOff val="15000"/>
                  </a:schemeClr>
                </a:solidFill>
                <a:latin typeface="Calibri" panose="020F0502020204030204" pitchFamily="34" charset="0"/>
                <a:cs typeface="Century Gothic"/>
              </a:rPr>
              <a:t>t</a:t>
            </a:r>
            <a:r>
              <a:rPr lang="en-GB" sz="1600" spc="4" dirty="0">
                <a:solidFill>
                  <a:schemeClr val="tx1">
                    <a:lumMod val="85000"/>
                    <a:lumOff val="15000"/>
                  </a:schemeClr>
                </a:solidFill>
                <a:latin typeface="Calibri" panose="020F0502020204030204" pitchFamily="34" charset="0"/>
                <a:cs typeface="Century Gothic"/>
              </a:rPr>
              <a:t>om</a:t>
            </a:r>
            <a:r>
              <a:rPr lang="en-GB" sz="1600" spc="0" dirty="0">
                <a:solidFill>
                  <a:schemeClr val="tx1">
                    <a:lumMod val="85000"/>
                    <a:lumOff val="15000"/>
                  </a:schemeClr>
                </a:solidFill>
                <a:latin typeface="Calibri" panose="020F0502020204030204" pitchFamily="34" charset="0"/>
                <a:cs typeface="Century Gothic"/>
              </a:rPr>
              <a:t>er</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a:t>
            </a:r>
            <a:r>
              <a:rPr lang="en-GB" sz="1600" spc="-19"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ur</a:t>
            </a:r>
            <a:r>
              <a:rPr lang="en-GB" sz="1600" spc="-19" dirty="0">
                <a:solidFill>
                  <a:schemeClr val="tx1">
                    <a:lumMod val="85000"/>
                    <a:lumOff val="15000"/>
                  </a:schemeClr>
                </a:solidFill>
                <a:latin typeface="Calibri" panose="020F0502020204030204" pitchFamily="34" charset="0"/>
                <a:cs typeface="Century Gothic"/>
              </a:rPr>
              <a:t> </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ra</a:t>
            </a:r>
            <a:r>
              <a:rPr lang="en-GB" sz="1600" spc="4" dirty="0">
                <a:solidFill>
                  <a:schemeClr val="tx1">
                    <a:lumMod val="85000"/>
                    <a:lumOff val="15000"/>
                  </a:schemeClr>
                </a:solidFill>
                <a:latin typeface="Calibri" panose="020F0502020204030204" pitchFamily="34" charset="0"/>
                <a:cs typeface="Century Gothic"/>
              </a:rPr>
              <a:t>c</a:t>
            </a:r>
            <a:r>
              <a:rPr lang="en-GB" sz="1600" spc="0" dirty="0">
                <a:solidFill>
                  <a:schemeClr val="tx1">
                    <a:lumMod val="85000"/>
                    <a:lumOff val="15000"/>
                  </a:schemeClr>
                </a:solidFill>
                <a:latin typeface="Calibri" panose="020F0502020204030204" pitchFamily="34" charset="0"/>
                <a:cs typeface="Century Gothic"/>
              </a:rPr>
              <a:t>k </a:t>
            </a:r>
            <a:r>
              <a:rPr lang="en-GB" sz="1600" spc="-4" dirty="0">
                <a:solidFill>
                  <a:schemeClr val="tx1">
                    <a:lumMod val="85000"/>
                    <a:lumOff val="15000"/>
                  </a:schemeClr>
                </a:solidFill>
                <a:latin typeface="Calibri" panose="020F0502020204030204" pitchFamily="34" charset="0"/>
                <a:cs typeface="Century Gothic"/>
              </a:rPr>
              <a:t>r</a:t>
            </a:r>
            <a:r>
              <a:rPr lang="en-GB" sz="1600" spc="0" dirty="0">
                <a:solidFill>
                  <a:schemeClr val="tx1">
                    <a:lumMod val="85000"/>
                    <a:lumOff val="15000"/>
                  </a:schemeClr>
                </a:solidFill>
                <a:latin typeface="Calibri" panose="020F0502020204030204" pitchFamily="34" charset="0"/>
                <a:cs typeface="Century Gothic"/>
              </a:rPr>
              <a:t>e</a:t>
            </a:r>
            <a:r>
              <a:rPr lang="en-GB" sz="1600" spc="4" dirty="0">
                <a:solidFill>
                  <a:schemeClr val="tx1">
                    <a:lumMod val="85000"/>
                    <a:lumOff val="15000"/>
                  </a:schemeClr>
                </a:solidFill>
                <a:latin typeface="Calibri" panose="020F0502020204030204" pitchFamily="34" charset="0"/>
                <a:cs typeface="Century Gothic"/>
              </a:rPr>
              <a:t>co</a:t>
            </a:r>
            <a:r>
              <a:rPr lang="en-GB" sz="1600" spc="0" dirty="0">
                <a:solidFill>
                  <a:schemeClr val="tx1">
                    <a:lumMod val="85000"/>
                    <a:lumOff val="15000"/>
                  </a:schemeClr>
                </a:solidFill>
                <a:latin typeface="Calibri" panose="020F0502020204030204" pitchFamily="34" charset="0"/>
                <a:cs typeface="Century Gothic"/>
              </a:rPr>
              <a:t>rd</a:t>
            </a:r>
            <a:r>
              <a:rPr lang="en-GB" sz="1600" spc="-4"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f</a:t>
            </a:r>
            <a:r>
              <a:rPr lang="en-GB" sz="1600" spc="-25"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cli</a:t>
            </a:r>
            <a:r>
              <a:rPr lang="en-GB" sz="1600" spc="0" dirty="0">
                <a:solidFill>
                  <a:schemeClr val="tx1">
                    <a:lumMod val="85000"/>
                    <a:lumOff val="15000"/>
                  </a:schemeClr>
                </a:solidFill>
                <a:latin typeface="Calibri" panose="020F0502020204030204" pitchFamily="34" charset="0"/>
                <a:cs typeface="Century Gothic"/>
              </a:rPr>
              <a:t>ent </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a</a:t>
            </a:r>
            <a:r>
              <a:rPr lang="en-GB" sz="1600" spc="-4" dirty="0">
                <a:solidFill>
                  <a:schemeClr val="tx1">
                    <a:lumMod val="85000"/>
                    <a:lumOff val="15000"/>
                  </a:schemeClr>
                </a:solidFill>
                <a:latin typeface="Calibri" panose="020F0502020204030204" pitchFamily="34" charset="0"/>
                <a:cs typeface="Century Gothic"/>
              </a:rPr>
              <a:t>t</a:t>
            </a:r>
            <a:r>
              <a:rPr lang="en-GB" sz="1600" spc="19"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f</a:t>
            </a:r>
            <a:r>
              <a:rPr lang="en-GB" sz="1600" spc="4" dirty="0">
                <a:solidFill>
                  <a:schemeClr val="tx1">
                    <a:lumMod val="85000"/>
                    <a:lumOff val="15000"/>
                  </a:schemeClr>
                </a:solidFill>
                <a:latin typeface="Calibri" panose="020F0502020204030204" pitchFamily="34" charset="0"/>
                <a:cs typeface="Century Gothic"/>
              </a:rPr>
              <a:t>ac</a:t>
            </a:r>
            <a:r>
              <a:rPr lang="en-GB" sz="1600" spc="-19" dirty="0">
                <a:solidFill>
                  <a:schemeClr val="tx1">
                    <a:lumMod val="85000"/>
                    <a:lumOff val="15000"/>
                  </a:schemeClr>
                </a:solidFill>
                <a:latin typeface="Calibri" panose="020F0502020204030204" pitchFamily="34" charset="0"/>
                <a:cs typeface="Century Gothic"/>
              </a:rPr>
              <a:t>t</a:t>
            </a:r>
            <a:r>
              <a:rPr lang="en-GB" sz="1600" spc="4"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n</a:t>
            </a:r>
            <a:r>
              <a:rPr lang="en-GB" sz="1600" spc="-29" dirty="0">
                <a:solidFill>
                  <a:schemeClr val="tx1">
                    <a:lumMod val="85000"/>
                    <a:lumOff val="15000"/>
                  </a:schemeClr>
                </a:solidFill>
                <a:latin typeface="Calibri" panose="020F0502020204030204" pitchFamily="34" charset="0"/>
                <a:cs typeface="Century Gothic"/>
              </a:rPr>
              <a:t> </a:t>
            </a:r>
            <a:r>
              <a:rPr lang="en-GB" sz="1600" spc="19" dirty="0">
                <a:solidFill>
                  <a:schemeClr val="tx1">
                    <a:lumMod val="85000"/>
                    <a:lumOff val="15000"/>
                  </a:schemeClr>
                </a:solidFill>
                <a:latin typeface="Calibri" panose="020F0502020204030204" pitchFamily="34" charset="0"/>
                <a:cs typeface="Century Gothic"/>
              </a:rPr>
              <a:t>i</a:t>
            </a:r>
            <a:r>
              <a:rPr lang="en-GB" sz="1600" spc="0" dirty="0">
                <a:solidFill>
                  <a:schemeClr val="tx1">
                    <a:lumMod val="85000"/>
                    <a:lumOff val="15000"/>
                  </a:schemeClr>
                </a:solidFill>
                <a:latin typeface="Calibri" panose="020F0502020204030204" pitchFamily="34" charset="0"/>
                <a:cs typeface="Century Gothic"/>
              </a:rPr>
              <a:t>s</a:t>
            </a:r>
            <a:r>
              <a:rPr lang="en-GB" sz="1600" spc="-29"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a </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es</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a</a:t>
            </a:r>
            <a:r>
              <a:rPr lang="en-GB" sz="1600" spc="4" dirty="0">
                <a:solidFill>
                  <a:schemeClr val="tx1">
                    <a:lumMod val="85000"/>
                    <a:lumOff val="15000"/>
                  </a:schemeClr>
                </a:solidFill>
                <a:latin typeface="Calibri" panose="020F0502020204030204" pitchFamily="34" charset="0"/>
                <a:cs typeface="Century Gothic"/>
              </a:rPr>
              <a:t>m</a:t>
            </a:r>
            <a:r>
              <a:rPr lang="en-GB" sz="1600" spc="0" dirty="0">
                <a:solidFill>
                  <a:schemeClr val="tx1">
                    <a:lumMod val="85000"/>
                    <a:lumOff val="15000"/>
                  </a:schemeClr>
                </a:solidFill>
                <a:latin typeface="Calibri" panose="020F0502020204030204" pitchFamily="34" charset="0"/>
                <a:cs typeface="Century Gothic"/>
              </a:rPr>
              <a:t>ent </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o</a:t>
            </a:r>
            <a:r>
              <a:rPr lang="en-GB" sz="1600" spc="4" dirty="0">
                <a:solidFill>
                  <a:schemeClr val="tx1">
                    <a:lumMod val="85000"/>
                    <a:lumOff val="15000"/>
                  </a:schemeClr>
                </a:solidFill>
                <a:latin typeface="Calibri" panose="020F0502020204030204" pitchFamily="34" charset="0"/>
                <a:cs typeface="Century Gothic"/>
              </a:rPr>
              <a:t> o</a:t>
            </a:r>
            <a:r>
              <a:rPr lang="en-GB" sz="1600" spc="0" dirty="0">
                <a:solidFill>
                  <a:schemeClr val="tx1">
                    <a:lumMod val="85000"/>
                    <a:lumOff val="15000"/>
                  </a:schemeClr>
                </a:solidFill>
                <a:latin typeface="Calibri" panose="020F0502020204030204" pitchFamily="34" charset="0"/>
                <a:cs typeface="Century Gothic"/>
              </a:rPr>
              <a:t>ur</a:t>
            </a:r>
            <a:r>
              <a:rPr lang="en-GB" sz="1600" spc="-4" dirty="0">
                <a:solidFill>
                  <a:schemeClr val="tx1">
                    <a:lumMod val="85000"/>
                    <a:lumOff val="15000"/>
                  </a:schemeClr>
                </a:solidFill>
                <a:latin typeface="Calibri" panose="020F0502020204030204" pitchFamily="34" charset="0"/>
                <a:cs typeface="Century Gothic"/>
              </a:rPr>
              <a:t> </a:t>
            </a:r>
            <a:r>
              <a:rPr lang="en-GB" sz="1600" spc="9" dirty="0">
                <a:solidFill>
                  <a:schemeClr val="tx1">
                    <a:lumMod val="85000"/>
                    <a:lumOff val="15000"/>
                  </a:schemeClr>
                </a:solidFill>
                <a:latin typeface="Calibri" panose="020F0502020204030204" pitchFamily="34" charset="0"/>
                <a:cs typeface="Century Gothic"/>
              </a:rPr>
              <a:t>v</a:t>
            </a:r>
            <a:r>
              <a:rPr lang="en-GB" sz="1600" spc="4" dirty="0">
                <a:solidFill>
                  <a:schemeClr val="tx1">
                    <a:lumMod val="85000"/>
                    <a:lumOff val="15000"/>
                  </a:schemeClr>
                </a:solidFill>
                <a:latin typeface="Calibri" panose="020F0502020204030204" pitchFamily="34" charset="0"/>
                <a:cs typeface="Century Gothic"/>
              </a:rPr>
              <a:t>i</a:t>
            </a:r>
            <a:r>
              <a:rPr lang="en-GB" sz="1600" spc="-14" dirty="0">
                <a:solidFill>
                  <a:schemeClr val="tx1">
                    <a:lumMod val="85000"/>
                    <a:lumOff val="15000"/>
                  </a:schemeClr>
                </a:solidFill>
                <a:latin typeface="Calibri" panose="020F0502020204030204" pitchFamily="34" charset="0"/>
                <a:cs typeface="Century Gothic"/>
              </a:rPr>
              <a:t>s</a:t>
            </a:r>
            <a:r>
              <a:rPr lang="en-GB" sz="1600" spc="4" dirty="0">
                <a:solidFill>
                  <a:schemeClr val="tx1">
                    <a:lumMod val="85000"/>
                    <a:lumOff val="15000"/>
                  </a:schemeClr>
                </a:solidFill>
                <a:latin typeface="Calibri" panose="020F0502020204030204" pitchFamily="34" charset="0"/>
                <a:cs typeface="Century Gothic"/>
              </a:rPr>
              <a:t>i</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n</a:t>
            </a:r>
            <a:r>
              <a:rPr lang="en-GB" sz="1600" spc="-39"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and</a:t>
            </a:r>
            <a:r>
              <a:rPr lang="en-GB" sz="1600" spc="9"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des</a:t>
            </a:r>
            <a:r>
              <a:rPr lang="en-GB" sz="1600" spc="14" dirty="0">
                <a:solidFill>
                  <a:schemeClr val="tx1">
                    <a:lumMod val="85000"/>
                    <a:lumOff val="15000"/>
                  </a:schemeClr>
                </a:solidFill>
                <a:latin typeface="Calibri" panose="020F0502020204030204" pitchFamily="34" charset="0"/>
                <a:cs typeface="Century Gothic"/>
              </a:rPr>
              <a:t>i</a:t>
            </a:r>
            <a:r>
              <a:rPr lang="en-GB" sz="1600" spc="0" dirty="0">
                <a:solidFill>
                  <a:schemeClr val="tx1">
                    <a:lumMod val="85000"/>
                    <a:lumOff val="15000"/>
                  </a:schemeClr>
                </a:solidFill>
                <a:latin typeface="Calibri" panose="020F0502020204030204" pitchFamily="34" charset="0"/>
                <a:cs typeface="Century Gothic"/>
              </a:rPr>
              <a:t>re</a:t>
            </a:r>
            <a:r>
              <a:rPr lang="en-GB" sz="1600" spc="-14" dirty="0">
                <a:solidFill>
                  <a:schemeClr val="tx1">
                    <a:lumMod val="85000"/>
                    <a:lumOff val="15000"/>
                  </a:schemeClr>
                </a:solidFill>
                <a:latin typeface="Calibri" panose="020F0502020204030204" pitchFamily="34" charset="0"/>
                <a:cs typeface="Century Gothic"/>
              </a:rPr>
              <a:t> </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o be</a:t>
            </a:r>
            <a:r>
              <a:rPr lang="en-GB" sz="1600" spc="4" dirty="0">
                <a:solidFill>
                  <a:schemeClr val="tx1">
                    <a:lumMod val="85000"/>
                    <a:lumOff val="15000"/>
                  </a:schemeClr>
                </a:solidFill>
                <a:latin typeface="Calibri" panose="020F0502020204030204" pitchFamily="34" charset="0"/>
                <a:cs typeface="Century Gothic"/>
              </a:rPr>
              <a:t>co</a:t>
            </a:r>
            <a:r>
              <a:rPr lang="en-GB" sz="1600" spc="0" dirty="0">
                <a:solidFill>
                  <a:schemeClr val="tx1">
                    <a:lumMod val="85000"/>
                    <a:lumOff val="15000"/>
                  </a:schemeClr>
                </a:solidFill>
                <a:latin typeface="Calibri" panose="020F0502020204030204" pitchFamily="34" charset="0"/>
                <a:cs typeface="Century Gothic"/>
              </a:rPr>
              <a:t>me</a:t>
            </a:r>
            <a:r>
              <a:rPr lang="en-GB" sz="1600" spc="-34" dirty="0">
                <a:solidFill>
                  <a:schemeClr val="tx1">
                    <a:lumMod val="85000"/>
                    <a:lumOff val="15000"/>
                  </a:schemeClr>
                </a:solidFill>
                <a:latin typeface="Calibri" panose="020F0502020204030204" pitchFamily="34" charset="0"/>
                <a:cs typeface="Century Gothic"/>
              </a:rPr>
              <a:t> </a:t>
            </a:r>
            <a:r>
              <a:rPr lang="en-GB" sz="1600" spc="14" dirty="0">
                <a:solidFill>
                  <a:schemeClr val="tx1">
                    <a:lumMod val="85000"/>
                    <a:lumOff val="15000"/>
                  </a:schemeClr>
                </a:solidFill>
                <a:latin typeface="Calibri" panose="020F0502020204030204" pitchFamily="34" charset="0"/>
                <a:cs typeface="Century Gothic"/>
              </a:rPr>
              <a:t>l</a:t>
            </a:r>
            <a:r>
              <a:rPr lang="en-GB" sz="1600" spc="4" dirty="0">
                <a:solidFill>
                  <a:schemeClr val="tx1">
                    <a:lumMod val="85000"/>
                    <a:lumOff val="15000"/>
                  </a:schemeClr>
                </a:solidFill>
                <a:latin typeface="Calibri" panose="020F0502020204030204" pitchFamily="34" charset="0"/>
                <a:cs typeface="Century Gothic"/>
              </a:rPr>
              <a:t>o</a:t>
            </a:r>
            <a:r>
              <a:rPr lang="en-GB" sz="1600" spc="-4" dirty="0">
                <a:solidFill>
                  <a:schemeClr val="tx1">
                    <a:lumMod val="85000"/>
                    <a:lumOff val="15000"/>
                  </a:schemeClr>
                </a:solidFill>
                <a:latin typeface="Calibri" panose="020F0502020204030204" pitchFamily="34" charset="0"/>
                <a:cs typeface="Century Gothic"/>
              </a:rPr>
              <a:t>n</a:t>
            </a:r>
            <a:r>
              <a:rPr lang="en-GB" sz="1600" spc="0" dirty="0">
                <a:solidFill>
                  <a:schemeClr val="tx1">
                    <a:lumMod val="85000"/>
                    <a:lumOff val="15000"/>
                  </a:schemeClr>
                </a:solidFill>
                <a:latin typeface="Calibri" panose="020F0502020204030204" pitchFamily="34" charset="0"/>
                <a:cs typeface="Century Gothic"/>
              </a:rPr>
              <a:t>g</a:t>
            </a:r>
            <a:r>
              <a:rPr lang="en-GB" sz="1600" spc="-44" dirty="0">
                <a:solidFill>
                  <a:schemeClr val="tx1">
                    <a:lumMod val="85000"/>
                    <a:lumOff val="15000"/>
                  </a:schemeClr>
                </a:solidFill>
                <a:latin typeface="Calibri" panose="020F0502020204030204" pitchFamily="34" charset="0"/>
                <a:cs typeface="Century Gothic"/>
              </a:rPr>
              <a:t> </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erm</a:t>
            </a:r>
            <a:r>
              <a:rPr lang="en-GB" sz="1600" spc="9" dirty="0">
                <a:solidFill>
                  <a:schemeClr val="tx1">
                    <a:lumMod val="85000"/>
                    <a:lumOff val="15000"/>
                  </a:schemeClr>
                </a:solidFill>
                <a:latin typeface="Calibri" panose="020F0502020204030204" pitchFamily="34" charset="0"/>
                <a:cs typeface="Century Gothic"/>
              </a:rPr>
              <a:t> </a:t>
            </a:r>
            <a:r>
              <a:rPr lang="en-GB" sz="1600" spc="0" dirty="0">
                <a:solidFill>
                  <a:schemeClr val="tx1">
                    <a:lumMod val="85000"/>
                    <a:lumOff val="15000"/>
                  </a:schemeClr>
                </a:solidFill>
                <a:latin typeface="Calibri" panose="020F0502020204030204" pitchFamily="34" charset="0"/>
                <a:cs typeface="Century Gothic"/>
              </a:rPr>
              <a:t>p</a:t>
            </a:r>
            <a:r>
              <a:rPr lang="en-GB" sz="1600" spc="4" dirty="0">
                <a:solidFill>
                  <a:schemeClr val="tx1">
                    <a:lumMod val="85000"/>
                    <a:lumOff val="15000"/>
                  </a:schemeClr>
                </a:solidFill>
                <a:latin typeface="Calibri" panose="020F0502020204030204" pitchFamily="34" charset="0"/>
                <a:cs typeface="Century Gothic"/>
              </a:rPr>
              <a:t>a</a:t>
            </a:r>
            <a:r>
              <a:rPr lang="en-GB" sz="1600" spc="0" dirty="0">
                <a:solidFill>
                  <a:schemeClr val="tx1">
                    <a:lumMod val="85000"/>
                    <a:lumOff val="15000"/>
                  </a:schemeClr>
                </a:solidFill>
                <a:latin typeface="Calibri" panose="020F0502020204030204" pitchFamily="34" charset="0"/>
                <a:cs typeface="Century Gothic"/>
              </a:rPr>
              <a:t>r</a:t>
            </a:r>
            <a:r>
              <a:rPr lang="en-GB" sz="1600" spc="-9" dirty="0">
                <a:solidFill>
                  <a:schemeClr val="tx1">
                    <a:lumMod val="85000"/>
                    <a:lumOff val="15000"/>
                  </a:schemeClr>
                </a:solidFill>
                <a:latin typeface="Calibri" panose="020F0502020204030204" pitchFamily="34" charset="0"/>
                <a:cs typeface="Century Gothic"/>
              </a:rPr>
              <a:t>t</a:t>
            </a:r>
            <a:r>
              <a:rPr lang="en-GB" sz="1600" spc="-4" dirty="0">
                <a:solidFill>
                  <a:schemeClr val="tx1">
                    <a:lumMod val="85000"/>
                    <a:lumOff val="15000"/>
                  </a:schemeClr>
                </a:solidFill>
                <a:latin typeface="Calibri" panose="020F0502020204030204" pitchFamily="34" charset="0"/>
                <a:cs typeface="Century Gothic"/>
              </a:rPr>
              <a:t>n</a:t>
            </a:r>
            <a:r>
              <a:rPr lang="en-GB" sz="1600" spc="0" dirty="0">
                <a:solidFill>
                  <a:schemeClr val="tx1">
                    <a:lumMod val="85000"/>
                    <a:lumOff val="15000"/>
                  </a:schemeClr>
                </a:solidFill>
                <a:latin typeface="Calibri" panose="020F0502020204030204" pitchFamily="34" charset="0"/>
                <a:cs typeface="Century Gothic"/>
              </a:rPr>
              <a:t>ers </a:t>
            </a:r>
            <a:r>
              <a:rPr lang="en-GB" sz="1600" spc="9" dirty="0">
                <a:solidFill>
                  <a:schemeClr val="tx1">
                    <a:lumMod val="85000"/>
                    <a:lumOff val="15000"/>
                  </a:schemeClr>
                </a:solidFill>
                <a:latin typeface="Calibri" panose="020F0502020204030204" pitchFamily="34" charset="0"/>
                <a:cs typeface="Century Gothic"/>
              </a:rPr>
              <a:t>w</a:t>
            </a:r>
            <a:r>
              <a:rPr lang="en-GB" sz="1600" spc="4" dirty="0">
                <a:solidFill>
                  <a:schemeClr val="tx1">
                    <a:lumMod val="85000"/>
                    <a:lumOff val="15000"/>
                  </a:schemeClr>
                </a:solidFill>
                <a:latin typeface="Calibri" panose="020F0502020204030204" pitchFamily="34" charset="0"/>
                <a:cs typeface="Century Gothic"/>
              </a:rPr>
              <a:t>i</a:t>
            </a:r>
            <a:r>
              <a:rPr lang="en-GB" sz="1600" spc="-9" dirty="0">
                <a:solidFill>
                  <a:schemeClr val="tx1">
                    <a:lumMod val="85000"/>
                    <a:lumOff val="15000"/>
                  </a:schemeClr>
                </a:solidFill>
                <a:latin typeface="Calibri" panose="020F0502020204030204" pitchFamily="34" charset="0"/>
                <a:cs typeface="Century Gothic"/>
              </a:rPr>
              <a:t>t</a:t>
            </a:r>
            <a:r>
              <a:rPr lang="en-GB" sz="1600" spc="0" dirty="0">
                <a:solidFill>
                  <a:schemeClr val="tx1">
                    <a:lumMod val="85000"/>
                    <a:lumOff val="15000"/>
                  </a:schemeClr>
                </a:solidFill>
                <a:latin typeface="Calibri" panose="020F0502020204030204" pitchFamily="34" charset="0"/>
                <a:cs typeface="Century Gothic"/>
              </a:rPr>
              <a:t>h</a:t>
            </a:r>
            <a:r>
              <a:rPr lang="en-GB" sz="1600" spc="-29"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ur</a:t>
            </a:r>
            <a:r>
              <a:rPr lang="en-GB" sz="1600" spc="-9" dirty="0">
                <a:solidFill>
                  <a:schemeClr val="tx1">
                    <a:lumMod val="85000"/>
                    <a:lumOff val="15000"/>
                  </a:schemeClr>
                </a:solidFill>
                <a:latin typeface="Calibri" panose="020F0502020204030204" pitchFamily="34" charset="0"/>
                <a:cs typeface="Century Gothic"/>
              </a:rPr>
              <a:t> </a:t>
            </a:r>
            <a:r>
              <a:rPr lang="en-GB" sz="1600" spc="4" dirty="0">
                <a:solidFill>
                  <a:schemeClr val="tx1">
                    <a:lumMod val="85000"/>
                    <a:lumOff val="15000"/>
                  </a:schemeClr>
                </a:solidFill>
                <a:latin typeface="Calibri" panose="020F0502020204030204" pitchFamily="34" charset="0"/>
                <a:cs typeface="Century Gothic"/>
              </a:rPr>
              <a:t>c</a:t>
            </a:r>
            <a:r>
              <a:rPr lang="en-GB" sz="1600" spc="0" dirty="0">
                <a:solidFill>
                  <a:schemeClr val="tx1">
                    <a:lumMod val="85000"/>
                    <a:lumOff val="15000"/>
                  </a:schemeClr>
                </a:solidFill>
                <a:latin typeface="Calibri" panose="020F0502020204030204" pitchFamily="34" charset="0"/>
                <a:cs typeface="Century Gothic"/>
              </a:rPr>
              <a:t>u</a:t>
            </a:r>
            <a:r>
              <a:rPr lang="en-GB" sz="1600" spc="-9" dirty="0">
                <a:solidFill>
                  <a:schemeClr val="tx1">
                    <a:lumMod val="85000"/>
                    <a:lumOff val="15000"/>
                  </a:schemeClr>
                </a:solidFill>
                <a:latin typeface="Calibri" panose="020F0502020204030204" pitchFamily="34" charset="0"/>
                <a:cs typeface="Century Gothic"/>
              </a:rPr>
              <a:t>st</a:t>
            </a:r>
            <a:r>
              <a:rPr lang="en-GB" sz="1600" spc="4" dirty="0">
                <a:solidFill>
                  <a:schemeClr val="tx1">
                    <a:lumMod val="85000"/>
                    <a:lumOff val="15000"/>
                  </a:schemeClr>
                </a:solidFill>
                <a:latin typeface="Calibri" panose="020F0502020204030204" pitchFamily="34" charset="0"/>
                <a:cs typeface="Century Gothic"/>
              </a:rPr>
              <a:t>o</a:t>
            </a:r>
            <a:r>
              <a:rPr lang="en-GB" sz="1600" spc="0" dirty="0">
                <a:solidFill>
                  <a:schemeClr val="tx1">
                    <a:lumMod val="85000"/>
                    <a:lumOff val="15000"/>
                  </a:schemeClr>
                </a:solidFill>
                <a:latin typeface="Calibri" panose="020F0502020204030204" pitchFamily="34" charset="0"/>
                <a:cs typeface="Century Gothic"/>
              </a:rPr>
              <a:t>mer</a:t>
            </a:r>
            <a:r>
              <a:rPr lang="en-GB" sz="1600" spc="-4" dirty="0">
                <a:solidFill>
                  <a:schemeClr val="tx1">
                    <a:lumMod val="85000"/>
                    <a:lumOff val="15000"/>
                  </a:schemeClr>
                </a:solidFill>
                <a:latin typeface="Calibri" panose="020F0502020204030204" pitchFamily="34" charset="0"/>
                <a:cs typeface="Century Gothic"/>
              </a:rPr>
              <a:t>s</a:t>
            </a:r>
            <a:r>
              <a:rPr lang="en-GB" sz="1600" spc="0" dirty="0">
                <a:solidFill>
                  <a:schemeClr val="tx1">
                    <a:lumMod val="85000"/>
                    <a:lumOff val="15000"/>
                  </a:schemeClr>
                </a:solidFill>
                <a:latin typeface="Calibri" panose="020F0502020204030204" pitchFamily="34" charset="0"/>
                <a:cs typeface="Century Gothic"/>
              </a:rPr>
              <a:t>.</a:t>
            </a:r>
            <a:endParaRPr lang="en-GB" sz="1600" dirty="0">
              <a:solidFill>
                <a:schemeClr val="tx1">
                  <a:lumMod val="85000"/>
                  <a:lumOff val="15000"/>
                </a:schemeClr>
              </a:solidFill>
              <a:latin typeface="Calibri" panose="020F0502020204030204" pitchFamily="34" charset="0"/>
              <a:cs typeface="Century Gothic"/>
            </a:endParaRPr>
          </a:p>
          <a:p>
            <a:pPr marL="12700">
              <a:lnSpc>
                <a:spcPts val="1680"/>
              </a:lnSpc>
              <a:spcBef>
                <a:spcPts val="99"/>
              </a:spcBef>
            </a:pPr>
            <a:endParaRPr lang="en-GB" sz="1400" dirty="0">
              <a:solidFill>
                <a:srgbClr val="202F6A"/>
              </a:solidFill>
              <a:latin typeface="Tahoma"/>
              <a:cs typeface="Tahoma"/>
            </a:endParaRPr>
          </a:p>
          <a:p>
            <a:pPr marL="12700">
              <a:lnSpc>
                <a:spcPts val="1680"/>
              </a:lnSpc>
              <a:spcBef>
                <a:spcPts val="99"/>
              </a:spcBef>
            </a:pPr>
            <a:endParaRPr sz="1400" dirty="0">
              <a:latin typeface="Tahoma"/>
              <a:cs typeface="Tahoma"/>
            </a:endParaRPr>
          </a:p>
        </p:txBody>
      </p:sp>
      <p:pic>
        <p:nvPicPr>
          <p:cNvPr id="6" name="Picture 5"/>
          <p:cNvPicPr>
            <a:picLocks noChangeAspect="1"/>
          </p:cNvPicPr>
          <p:nvPr/>
        </p:nvPicPr>
        <p:blipFill>
          <a:blip r:embed="rId4"/>
          <a:stretch>
            <a:fillRect/>
          </a:stretch>
        </p:blipFill>
        <p:spPr>
          <a:xfrm>
            <a:off x="8022567" y="1326643"/>
            <a:ext cx="2857500" cy="2857500"/>
          </a:xfrm>
          <a:prstGeom prst="rect">
            <a:avLst/>
          </a:prstGeom>
        </p:spPr>
      </p:pic>
    </p:spTree>
    <p:extLst>
      <p:ext uri="{BB962C8B-B14F-4D97-AF65-F5344CB8AC3E}">
        <p14:creationId xmlns:p14="http://schemas.microsoft.com/office/powerpoint/2010/main" val="216919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8162"/>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4399840"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Maintenance &amp; Management</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259142" y="1177476"/>
            <a:ext cx="5199549" cy="5270686"/>
          </a:xfrm>
          <a:prstGeom prst="rect">
            <a:avLst/>
          </a:prstGeom>
        </p:spPr>
        <p:txBody>
          <a:bodyPr wrap="square" lIns="0" tIns="0" rIns="0" bIns="0" rtlCol="0">
            <a:noAutofit/>
          </a:bodyPr>
          <a:lstStyle/>
          <a:p>
            <a:pPr marL="298450" marR="17663" indent="-285750">
              <a:lnSpc>
                <a:spcPts val="1660"/>
              </a:lnSpc>
              <a:spcBef>
                <a:spcPts val="83"/>
              </a:spcBef>
              <a:buClr>
                <a:srgbClr val="FF0000"/>
              </a:buClr>
              <a:buFont typeface="Arial" panose="020B0604020202020204" pitchFamily="34" charset="0"/>
              <a:buChar char="•"/>
            </a:pPr>
            <a:r>
              <a:rPr lang="en-GB" sz="1600" dirty="0">
                <a:solidFill>
                  <a:srgbClr val="FF0000"/>
                </a:solidFill>
                <a:latin typeface="Calibri" panose="020F0502020204030204" pitchFamily="34" charset="0"/>
                <a:cs typeface="Century Gothic"/>
              </a:rPr>
              <a:t>E</a:t>
            </a:r>
            <a:r>
              <a:rPr lang="en-GB" sz="1600" spc="4" dirty="0">
                <a:solidFill>
                  <a:srgbClr val="FF0000"/>
                </a:solidFill>
                <a:latin typeface="Calibri" panose="020F0502020204030204" pitchFamily="34" charset="0"/>
                <a:cs typeface="Century Gothic"/>
              </a:rPr>
              <a:t>q</a:t>
            </a:r>
            <a:r>
              <a:rPr lang="en-GB" sz="1600" dirty="0">
                <a:solidFill>
                  <a:srgbClr val="FF0000"/>
                </a:solidFill>
                <a:latin typeface="Calibri" panose="020F0502020204030204" pitchFamily="34" charset="0"/>
                <a:cs typeface="Century Gothic"/>
              </a:rPr>
              <a:t>ui</a:t>
            </a:r>
            <a:r>
              <a:rPr lang="en-GB" sz="1600" spc="4" dirty="0">
                <a:solidFill>
                  <a:srgbClr val="FF0000"/>
                </a:solidFill>
                <a:latin typeface="Calibri" panose="020F0502020204030204" pitchFamily="34" charset="0"/>
                <a:cs typeface="Century Gothic"/>
              </a:rPr>
              <a:t>p</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ent</a:t>
            </a:r>
            <a:r>
              <a:rPr lang="en-GB" sz="1600" spc="-4" dirty="0">
                <a:solidFill>
                  <a:srgbClr val="FF0000"/>
                </a:solidFill>
                <a:latin typeface="Calibri" panose="020F0502020204030204" pitchFamily="34" charset="0"/>
                <a:cs typeface="Century Gothic"/>
              </a:rPr>
              <a:t> </a:t>
            </a:r>
            <a:r>
              <a:rPr lang="en-GB" sz="1600" dirty="0">
                <a:solidFill>
                  <a:srgbClr val="FF0000"/>
                </a:solidFill>
                <a:latin typeface="Calibri" panose="020F0502020204030204" pitchFamily="34" charset="0"/>
                <a:cs typeface="Century Gothic"/>
              </a:rPr>
              <a:t>Servicin</a:t>
            </a:r>
            <a:r>
              <a:rPr lang="en-GB" sz="1600" spc="4" dirty="0">
                <a:solidFill>
                  <a:srgbClr val="FF0000"/>
                </a:solidFill>
                <a:latin typeface="Calibri" panose="020F0502020204030204" pitchFamily="34" charset="0"/>
                <a:cs typeface="Century Gothic"/>
              </a:rPr>
              <a:t>g</a:t>
            </a:r>
            <a:r>
              <a:rPr lang="en-GB" sz="1600"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R</a:t>
            </a:r>
            <a:r>
              <a:rPr lang="en-GB" sz="1600" dirty="0">
                <a:solidFill>
                  <a:srgbClr val="FF0000"/>
                </a:solidFill>
                <a:latin typeface="Calibri" panose="020F0502020204030204" pitchFamily="34" charset="0"/>
                <a:cs typeface="Century Gothic"/>
              </a:rPr>
              <a:t>efur</a:t>
            </a:r>
            <a:r>
              <a:rPr lang="en-GB" sz="1600" spc="4" dirty="0">
                <a:solidFill>
                  <a:srgbClr val="FF0000"/>
                </a:solidFill>
                <a:latin typeface="Calibri" panose="020F0502020204030204" pitchFamily="34" charset="0"/>
                <a:cs typeface="Century Gothic"/>
              </a:rPr>
              <a:t>b</a:t>
            </a:r>
            <a:r>
              <a:rPr lang="en-GB" sz="1600" dirty="0">
                <a:solidFill>
                  <a:srgbClr val="FF0000"/>
                </a:solidFill>
                <a:latin typeface="Calibri" panose="020F0502020204030204" pitchFamily="34" charset="0"/>
                <a:cs typeface="Century Gothic"/>
              </a:rPr>
              <a:t>ish</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ent</a:t>
            </a:r>
            <a:r>
              <a:rPr lang="en-GB" sz="1600" spc="19" dirty="0">
                <a:solidFill>
                  <a:srgbClr val="FF0000"/>
                </a:solidFill>
                <a:latin typeface="Calibri" panose="020F0502020204030204" pitchFamily="34" charset="0"/>
                <a:cs typeface="Century Gothic"/>
              </a:rPr>
              <a:t> </a:t>
            </a:r>
            <a:r>
              <a:rPr lang="en-GB" sz="1600" dirty="0">
                <a:solidFill>
                  <a:srgbClr val="FF0000"/>
                </a:solidFill>
                <a:latin typeface="Calibri" panose="020F0502020204030204" pitchFamily="34" charset="0"/>
                <a:cs typeface="Century Gothic"/>
              </a:rPr>
              <a:t>&amp;</a:t>
            </a:r>
            <a:r>
              <a:rPr lang="en-GB" sz="1600" spc="9"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R</a:t>
            </a:r>
            <a:r>
              <a:rPr lang="en-GB" sz="1600" dirty="0">
                <a:solidFill>
                  <a:srgbClr val="FF0000"/>
                </a:solidFill>
                <a:latin typeface="Calibri" panose="020F0502020204030204" pitchFamily="34" charset="0"/>
                <a:cs typeface="Century Gothic"/>
              </a:rPr>
              <a:t>e</a:t>
            </a:r>
            <a:r>
              <a:rPr lang="en-GB" sz="1600" spc="4" dirty="0">
                <a:solidFill>
                  <a:srgbClr val="FF0000"/>
                </a:solidFill>
                <a:latin typeface="Calibri" panose="020F0502020204030204" pitchFamily="34" charset="0"/>
                <a:cs typeface="Century Gothic"/>
              </a:rPr>
              <a:t>pa</a:t>
            </a:r>
            <a:r>
              <a:rPr lang="en-GB" sz="1600" dirty="0">
                <a:solidFill>
                  <a:srgbClr val="FF0000"/>
                </a:solidFill>
                <a:latin typeface="Calibri" panose="020F0502020204030204" pitchFamily="34" charset="0"/>
                <a:cs typeface="Century Gothic"/>
              </a:rPr>
              <a:t>ir</a:t>
            </a:r>
          </a:p>
          <a:p>
            <a:pPr marL="12700" marR="17663">
              <a:lnSpc>
                <a:spcPts val="1660"/>
              </a:lnSpc>
              <a:spcBef>
                <a:spcPts val="83"/>
              </a:spcBef>
              <a:buClr>
                <a:srgbClr val="FF0000"/>
              </a:buClr>
            </a:pPr>
            <a:endParaRPr lang="en-GB" sz="1600" dirty="0">
              <a:solidFill>
                <a:srgbClr val="7030A0"/>
              </a:solidFill>
              <a:latin typeface="Calibri" panose="020F0502020204030204" pitchFamily="34" charset="0"/>
              <a:cs typeface="Century Gothic"/>
            </a:endParaRPr>
          </a:p>
          <a:p>
            <a:pPr marL="755650" marR="17663" lvl="1" indent="-285750">
              <a:lnSpc>
                <a:spcPts val="1660"/>
              </a:lnSpc>
              <a:spcBef>
                <a:spcPts val="83"/>
              </a:spcBef>
              <a:buClr>
                <a:srgbClr val="FF0000"/>
              </a:buClr>
              <a:buFont typeface="Arial" panose="020B0604020202020204" pitchFamily="34" charset="0"/>
              <a:buChar char="•"/>
            </a:pPr>
            <a:r>
              <a:rPr lang="en-GB" sz="1600" spc="-4" dirty="0">
                <a:latin typeface="Calibri" panose="020F0502020204030204" pitchFamily="34" charset="0"/>
                <a:cs typeface="Century Gothic"/>
              </a:rPr>
              <a:t>F</a:t>
            </a:r>
            <a:r>
              <a:rPr lang="en-GB" sz="1600" spc="29" dirty="0">
                <a:latin typeface="Calibri" panose="020F0502020204030204" pitchFamily="34" charset="0"/>
                <a:cs typeface="Century Gothic"/>
              </a:rPr>
              <a:t>I</a:t>
            </a:r>
            <a:r>
              <a:rPr lang="en-GB" sz="1600" dirty="0">
                <a:latin typeface="Calibri" panose="020F0502020204030204" pitchFamily="34" charset="0"/>
                <a:cs typeface="Century Gothic"/>
              </a:rPr>
              <a:t>S</a:t>
            </a:r>
            <a:r>
              <a:rPr lang="en-GB" sz="1600" spc="-35" dirty="0">
                <a:latin typeface="Calibri" panose="020F0502020204030204" pitchFamily="34" charset="0"/>
                <a:cs typeface="Century Gothic"/>
              </a:rPr>
              <a:t> </a:t>
            </a:r>
            <a:r>
              <a:rPr lang="en-GB" sz="1600" dirty="0">
                <a:latin typeface="Calibri" panose="020F0502020204030204" pitchFamily="34" charset="0"/>
                <a:cs typeface="Century Gothic"/>
              </a:rPr>
              <a:t>ma</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a</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68" dirty="0">
                <a:latin typeface="Calibri" panose="020F0502020204030204" pitchFamily="34" charset="0"/>
                <a:cs typeface="Century Gothic"/>
              </a:rPr>
              <a:t> </a:t>
            </a:r>
            <a:r>
              <a:rPr lang="en-GB" sz="1600" dirty="0">
                <a:latin typeface="Calibri" panose="020F0502020204030204" pitchFamily="34" charset="0"/>
                <a:cs typeface="Century Gothic"/>
              </a:rPr>
              <a:t>se</a:t>
            </a:r>
            <a:r>
              <a:rPr lang="en-GB" sz="1600" spc="-4" dirty="0">
                <a:latin typeface="Calibri" panose="020F0502020204030204" pitchFamily="34" charset="0"/>
                <a:cs typeface="Century Gothic"/>
              </a:rPr>
              <a:t>r</a:t>
            </a:r>
            <a:r>
              <a:rPr lang="en-GB" sz="1600" spc="-9" dirty="0">
                <a:latin typeface="Calibri" panose="020F0502020204030204" pitchFamily="34" charset="0"/>
                <a:cs typeface="Century Gothic"/>
              </a:rPr>
              <a:t>v</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ce</a:t>
            </a:r>
            <a:r>
              <a:rPr lang="en-GB" sz="1600" spc="-18"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d</a:t>
            </a:r>
            <a:r>
              <a:rPr lang="en-GB" sz="1600" spc="-25"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ep</a:t>
            </a:r>
            <a:r>
              <a:rPr lang="en-GB" sz="1600" spc="4" dirty="0">
                <a:latin typeface="Calibri" panose="020F0502020204030204" pitchFamily="34" charset="0"/>
                <a:cs typeface="Century Gothic"/>
              </a:rPr>
              <a:t>a</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r</a:t>
            </a:r>
            <a:r>
              <a:rPr lang="en-GB" sz="1600" spc="-41"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6"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de</a:t>
            </a:r>
            <a:r>
              <a:rPr lang="en-GB" sz="1600" spc="-20"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ge</a:t>
            </a:r>
            <a:r>
              <a:rPr lang="en-GB" sz="1600" spc="-22" dirty="0">
                <a:latin typeface="Calibri" panose="020F0502020204030204" pitchFamily="34" charset="0"/>
                <a:cs typeface="Century Gothic"/>
              </a:rPr>
              <a:t> </a:t>
            </a:r>
            <a:r>
              <a:rPr lang="en-GB" sz="1600" dirty="0">
                <a:latin typeface="Calibri" panose="020F0502020204030204" pitchFamily="34" charset="0"/>
                <a:cs typeface="Century Gothic"/>
              </a:rPr>
              <a:t>of</a:t>
            </a:r>
            <a:r>
              <a:rPr lang="en-GB" sz="1600" spc="-12" dirty="0">
                <a:latin typeface="Calibri" panose="020F0502020204030204" pitchFamily="34" charset="0"/>
                <a:cs typeface="Century Gothic"/>
              </a:rPr>
              <a:t> </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f</a:t>
            </a:r>
            <a:r>
              <a:rPr lang="en-GB" sz="1600" spc="-4"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ng</a:t>
            </a:r>
            <a:r>
              <a:rPr lang="en-GB" sz="1600" spc="-37"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r>
              <a:rPr lang="en-GB" sz="1600" spc="-64"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ng f</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om</a:t>
            </a:r>
            <a:r>
              <a:rPr lang="en-GB" sz="1600" spc="-3" dirty="0">
                <a:latin typeface="Calibri" panose="020F0502020204030204" pitchFamily="34" charset="0"/>
                <a:cs typeface="Century Gothic"/>
              </a:rPr>
              <a:t> </a:t>
            </a:r>
            <a:r>
              <a:rPr lang="en-GB" sz="1600" dirty="0">
                <a:latin typeface="Calibri" panose="020F0502020204030204" pitchFamily="34" charset="0"/>
                <a:cs typeface="Century Gothic"/>
              </a:rPr>
              <a:t>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ch</a:t>
            </a:r>
            <a:r>
              <a:rPr lang="en-GB" sz="1600" spc="4" dirty="0">
                <a:latin typeface="Calibri" panose="020F0502020204030204" pitchFamily="34" charset="0"/>
                <a:cs typeface="Century Gothic"/>
              </a:rPr>
              <a:t>a</a:t>
            </a:r>
            <a:r>
              <a:rPr lang="en-GB" sz="1600" dirty="0">
                <a:latin typeface="Calibri" panose="020F0502020204030204" pitchFamily="34" charset="0"/>
                <a:cs typeface="Century Gothic"/>
              </a:rPr>
              <a:t>n</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cal</a:t>
            </a:r>
            <a:r>
              <a:rPr lang="en-GB" sz="1600" spc="-81"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r>
              <a:rPr lang="en-GB" sz="1600" spc="-54"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2"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a:t>
            </a:r>
            <a:r>
              <a:rPr lang="en-GB" sz="1600" spc="-5"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p</a:t>
            </a:r>
            <a:r>
              <a:rPr lang="en-GB" sz="1600" dirty="0">
                <a:latin typeface="Calibri" panose="020F0502020204030204" pitchFamily="34" charset="0"/>
                <a:cs typeface="Century Gothic"/>
              </a:rPr>
              <a:t>e</a:t>
            </a:r>
            <a:r>
              <a:rPr lang="en-GB" sz="1600" spc="-19"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g</a:t>
            </a:r>
            <a:r>
              <a:rPr lang="en-GB" sz="1600" dirty="0">
                <a:latin typeface="Calibri" panose="020F0502020204030204" pitchFamily="34" charset="0"/>
                <a:cs typeface="Century Gothic"/>
              </a:rPr>
              <a:t>s</a:t>
            </a:r>
          </a:p>
          <a:p>
            <a:pPr marL="469900" marR="17663" lvl="1">
              <a:lnSpc>
                <a:spcPts val="1660"/>
              </a:lnSpc>
              <a:spcBef>
                <a:spcPts val="83"/>
              </a:spcBef>
              <a:buClr>
                <a:srgbClr val="FF0000"/>
              </a:buClr>
            </a:pPr>
            <a:endParaRPr lang="en-GB" sz="1600" dirty="0">
              <a:latin typeface="Calibri" panose="020F0502020204030204" pitchFamily="34" charset="0"/>
              <a:cs typeface="Century Gothic"/>
            </a:endParaRPr>
          </a:p>
          <a:p>
            <a:pPr marL="755650" marR="17663" lvl="1" indent="-285750">
              <a:lnSpc>
                <a:spcPts val="1660"/>
              </a:lnSpc>
              <a:spcBef>
                <a:spcPts val="83"/>
              </a:spcBef>
              <a:buClr>
                <a:srgbClr val="FF0000"/>
              </a:buClr>
              <a:buFont typeface="Arial" panose="020B0604020202020204" pitchFamily="34" charset="0"/>
              <a:buChar char="•"/>
            </a:pPr>
            <a:r>
              <a:rPr lang="en-GB" sz="1600" spc="-44" dirty="0">
                <a:latin typeface="Calibri" panose="020F0502020204030204" pitchFamily="34" charset="0"/>
                <a:cs typeface="Century Gothic"/>
              </a:rPr>
              <a:t>W</a:t>
            </a:r>
            <a:r>
              <a:rPr lang="en-GB" sz="1600" dirty="0">
                <a:latin typeface="Calibri" panose="020F0502020204030204" pitchFamily="34" charset="0"/>
                <a:cs typeface="Century Gothic"/>
              </a:rPr>
              <a:t>e</a:t>
            </a:r>
            <a:r>
              <a:rPr lang="en-GB" sz="1600" spc="33" dirty="0">
                <a:latin typeface="Calibri" panose="020F0502020204030204" pitchFamily="34" charset="0"/>
                <a:cs typeface="Century Gothic"/>
              </a:rPr>
              <a:t> </a:t>
            </a:r>
            <a:r>
              <a:rPr lang="en-GB" sz="1600" dirty="0">
                <a:latin typeface="Calibri" panose="020F0502020204030204" pitchFamily="34" charset="0"/>
                <a:cs typeface="Century Gothic"/>
              </a:rPr>
              <a:t>are</a:t>
            </a:r>
            <a:r>
              <a:rPr lang="en-GB" sz="1600" spc="-16"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so</a:t>
            </a:r>
            <a:r>
              <a:rPr lang="en-GB" sz="1600" spc="-25" dirty="0">
                <a:latin typeface="Calibri" panose="020F0502020204030204" pitchFamily="34" charset="0"/>
                <a:cs typeface="Century Gothic"/>
              </a:rPr>
              <a:t> </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ne</a:t>
            </a:r>
            <a:r>
              <a:rPr lang="en-GB" sz="1600" spc="-14" dirty="0">
                <a:latin typeface="Calibri" panose="020F0502020204030204" pitchFamily="34" charset="0"/>
                <a:cs typeface="Century Gothic"/>
              </a:rPr>
              <a:t> </a:t>
            </a:r>
            <a:r>
              <a:rPr lang="en-GB" sz="1600" dirty="0">
                <a:latin typeface="Calibri" panose="020F0502020204030204" pitchFamily="34" charset="0"/>
                <a:cs typeface="Century Gothic"/>
              </a:rPr>
              <a:t>of</a:t>
            </a:r>
            <a:r>
              <a:rPr lang="en-GB" sz="1600" spc="-12" dirty="0">
                <a:latin typeface="Calibri" panose="020F0502020204030204" pitchFamily="34" charset="0"/>
                <a:cs typeface="Century Gothic"/>
              </a:rPr>
              <a:t> </a:t>
            </a:r>
            <a:r>
              <a:rPr lang="en-GB" sz="1600" dirty="0">
                <a:latin typeface="Calibri" panose="020F0502020204030204" pitchFamily="34" charset="0"/>
                <a:cs typeface="Century Gothic"/>
              </a:rPr>
              <a:t>few</a:t>
            </a:r>
            <a:r>
              <a:rPr lang="en-GB" sz="1600" spc="-8" dirty="0">
                <a:latin typeface="Calibri" panose="020F0502020204030204" pitchFamily="34" charset="0"/>
                <a:cs typeface="Century Gothic"/>
              </a:rPr>
              <a:t> </a:t>
            </a:r>
            <a:r>
              <a:rPr lang="en-GB" sz="1600" spc="4">
                <a:latin typeface="Calibri" panose="020F0502020204030204" pitchFamily="34" charset="0"/>
                <a:cs typeface="Century Gothic"/>
              </a:rPr>
              <a:t>R</a:t>
            </a:r>
            <a:r>
              <a:rPr lang="en-GB" sz="1600" spc="14">
                <a:latin typeface="Calibri" panose="020F0502020204030204" pitchFamily="34" charset="0"/>
                <a:cs typeface="Century Gothic"/>
              </a:rPr>
              <a:t>i</a:t>
            </a:r>
            <a:r>
              <a:rPr lang="en-GB" sz="1600">
                <a:latin typeface="Calibri" panose="020F0502020204030204" pitchFamily="34" charset="0"/>
                <a:cs typeface="Century Gothic"/>
              </a:rPr>
              <a:t>d</a:t>
            </a:r>
            <a:r>
              <a:rPr lang="en-GB" sz="1600" spc="4">
                <a:latin typeface="Calibri" panose="020F0502020204030204" pitchFamily="34" charset="0"/>
                <a:cs typeface="Century Gothic"/>
              </a:rPr>
              <a:t>g</a:t>
            </a:r>
            <a:r>
              <a:rPr lang="en-GB" sz="1600">
                <a:latin typeface="Calibri" panose="020F0502020204030204" pitchFamily="34" charset="0"/>
                <a:cs typeface="Century Gothic"/>
              </a:rPr>
              <a:t>e gear</a:t>
            </a:r>
            <a:r>
              <a:rPr lang="en-GB" sz="1600" spc="-66">
                <a:latin typeface="Calibri" panose="020F0502020204030204" pitchFamily="34" charset="0"/>
                <a:cs typeface="Century Gothic"/>
              </a:rPr>
              <a:t> </a:t>
            </a:r>
            <a:r>
              <a:rPr lang="en-GB" sz="1600" dirty="0">
                <a:latin typeface="Calibri" panose="020F0502020204030204" pitchFamily="34" charset="0"/>
                <a:cs typeface="Century Gothic"/>
              </a:rPr>
              <a:t>se</a:t>
            </a:r>
            <a:r>
              <a:rPr lang="en-GB" sz="1600" spc="-4" dirty="0">
                <a:latin typeface="Calibri" panose="020F0502020204030204" pitchFamily="34" charset="0"/>
                <a:cs typeface="Century Gothic"/>
              </a:rPr>
              <a:t>r</a:t>
            </a:r>
            <a:r>
              <a:rPr lang="en-GB" sz="1600" spc="-9" dirty="0">
                <a:latin typeface="Calibri" panose="020F0502020204030204" pitchFamily="34" charset="0"/>
                <a:cs typeface="Century Gothic"/>
              </a:rPr>
              <a:t>v</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ce</a:t>
            </a:r>
            <a:r>
              <a:rPr lang="en-GB" sz="1600" spc="-18" dirty="0">
                <a:latin typeface="Calibri" panose="020F0502020204030204" pitchFamily="34" charset="0"/>
                <a:cs typeface="Century Gothic"/>
              </a:rPr>
              <a:t> </a:t>
            </a:r>
            <a:r>
              <a:rPr lang="en-GB" sz="1600" dirty="0">
                <a:latin typeface="Calibri" panose="020F0502020204030204" pitchFamily="34" charset="0"/>
                <a:cs typeface="Century Gothic"/>
              </a:rPr>
              <a:t>cen</a:t>
            </a:r>
            <a:r>
              <a:rPr lang="en-GB" sz="1600" spc="-4" dirty="0">
                <a:latin typeface="Calibri" panose="020F0502020204030204" pitchFamily="34" charset="0"/>
                <a:cs typeface="Century Gothic"/>
              </a:rPr>
              <a:t>tr</a:t>
            </a:r>
            <a:r>
              <a:rPr lang="en-GB" sz="1600" dirty="0">
                <a:latin typeface="Calibri" panose="020F0502020204030204" pitchFamily="34" charset="0"/>
                <a:cs typeface="Century Gothic"/>
              </a:rPr>
              <a:t>es,</a:t>
            </a:r>
            <a:r>
              <a:rPr lang="en-GB" sz="1600" spc="-25"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ll</a:t>
            </a:r>
            <a:r>
              <a:rPr lang="en-GB" sz="1600" dirty="0">
                <a:latin typeface="Calibri" panose="020F0502020204030204" pitchFamily="34" charset="0"/>
                <a:cs typeface="Century Gothic"/>
              </a:rPr>
              <a:t>o</a:t>
            </a:r>
            <a:r>
              <a:rPr lang="en-GB" sz="1600" spc="-19" dirty="0">
                <a:latin typeface="Calibri" panose="020F0502020204030204" pitchFamily="34" charset="0"/>
                <a:cs typeface="Century Gothic"/>
              </a:rPr>
              <a:t>w</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ng</a:t>
            </a:r>
            <a:r>
              <a:rPr lang="en-GB" sz="1600" spc="-47" dirty="0">
                <a:latin typeface="Calibri" panose="020F0502020204030204" pitchFamily="34" charset="0"/>
                <a:cs typeface="Century Gothic"/>
              </a:rPr>
              <a:t> </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s</a:t>
            </a:r>
            <a:r>
              <a:rPr lang="en-GB" sz="1600" spc="-22"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 dirty="0">
                <a:latin typeface="Calibri" panose="020F0502020204030204" pitchFamily="34" charset="0"/>
                <a:cs typeface="Century Gothic"/>
              </a:rPr>
              <a:t> </a:t>
            </a:r>
            <a:r>
              <a:rPr lang="en-GB" sz="1600" dirty="0">
                <a:latin typeface="Calibri" panose="020F0502020204030204" pitchFamily="34" charset="0"/>
                <a:cs typeface="Century Gothic"/>
              </a:rPr>
              <a:t>se</a:t>
            </a:r>
            <a:r>
              <a:rPr lang="en-GB" sz="1600" spc="-9" dirty="0">
                <a:latin typeface="Calibri" panose="020F0502020204030204" pitchFamily="34" charset="0"/>
                <a:cs typeface="Century Gothic"/>
              </a:rPr>
              <a:t>rv</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ce </a:t>
            </a:r>
            <a:r>
              <a:rPr lang="en-GB" sz="1600" spc="4" dirty="0" err="1">
                <a:latin typeface="Calibri" panose="020F0502020204030204" pitchFamily="34" charset="0"/>
                <a:cs typeface="Century Gothic"/>
              </a:rPr>
              <a:t>R</a:t>
            </a:r>
            <a:r>
              <a:rPr lang="en-GB" sz="1600" spc="14" dirty="0" err="1">
                <a:latin typeface="Calibri" panose="020F0502020204030204" pitchFamily="34" charset="0"/>
                <a:cs typeface="Century Gothic"/>
              </a:rPr>
              <a:t>i</a:t>
            </a:r>
            <a:r>
              <a:rPr lang="en-GB" sz="1600" dirty="0" err="1">
                <a:latin typeface="Calibri" panose="020F0502020204030204" pitchFamily="34" charset="0"/>
                <a:cs typeface="Century Gothic"/>
              </a:rPr>
              <a:t>d</a:t>
            </a:r>
            <a:r>
              <a:rPr lang="en-GB" sz="1600" spc="4" dirty="0" err="1">
                <a:latin typeface="Calibri" panose="020F0502020204030204" pitchFamily="34" charset="0"/>
                <a:cs typeface="Century Gothic"/>
              </a:rPr>
              <a:t>g</a:t>
            </a:r>
            <a:r>
              <a:rPr lang="en-GB" sz="1600" dirty="0" err="1">
                <a:latin typeface="Calibri" panose="020F0502020204030204" pitchFamily="34" charset="0"/>
                <a:cs typeface="Century Gothic"/>
              </a:rPr>
              <a:t>egear</a:t>
            </a:r>
            <a:r>
              <a:rPr lang="en-GB" sz="1600" spc="-66"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r>
              <a:rPr lang="en-GB" sz="1600" spc="-54" dirty="0">
                <a:latin typeface="Calibri" panose="020F0502020204030204" pitchFamily="34" charset="0"/>
                <a:cs typeface="Century Gothic"/>
              </a:rPr>
              <a:t> </a:t>
            </a:r>
            <a:r>
              <a:rPr lang="en-GB" sz="1600" spc="14" dirty="0">
                <a:latin typeface="Calibri" panose="020F0502020204030204" pitchFamily="34" charset="0"/>
                <a:cs typeface="Century Gothic"/>
              </a:rPr>
              <a:t>in</a:t>
            </a:r>
            <a:r>
              <a:rPr lang="en-GB" sz="1600" dirty="0">
                <a:latin typeface="Calibri" panose="020F0502020204030204" pitchFamily="34" charset="0"/>
                <a:cs typeface="Century Gothic"/>
              </a:rPr>
              <a:t>-h</a:t>
            </a:r>
            <a:r>
              <a:rPr lang="en-GB" sz="1600" spc="4" dirty="0">
                <a:latin typeface="Calibri" panose="020F0502020204030204" pitchFamily="34" charset="0"/>
                <a:cs typeface="Century Gothic"/>
              </a:rPr>
              <a:t>ou</a:t>
            </a:r>
            <a:r>
              <a:rPr lang="en-GB" sz="1600" dirty="0">
                <a:latin typeface="Calibri" panose="020F0502020204030204" pitchFamily="34" charset="0"/>
                <a:cs typeface="Century Gothic"/>
              </a:rPr>
              <a:t>se</a:t>
            </a:r>
          </a:p>
          <a:p>
            <a:pPr marL="12700" marR="17663">
              <a:lnSpc>
                <a:spcPts val="1535"/>
              </a:lnSpc>
              <a:buClr>
                <a:srgbClr val="FF0000"/>
              </a:buClr>
            </a:pPr>
            <a:endParaRPr lang="en-GB" sz="1600" dirty="0">
              <a:latin typeface="Calibri" panose="020F0502020204030204" pitchFamily="34" charset="0"/>
              <a:cs typeface="Century Gothic"/>
            </a:endParaRPr>
          </a:p>
          <a:p>
            <a:pPr marL="298450" marR="17663" indent="-285750">
              <a:lnSpc>
                <a:spcPts val="1810"/>
              </a:lnSpc>
              <a:spcBef>
                <a:spcPts val="12"/>
              </a:spcBef>
              <a:buClr>
                <a:srgbClr val="FF0000"/>
              </a:buClr>
              <a:buFont typeface="Arial" panose="020B0604020202020204" pitchFamily="34" charset="0"/>
              <a:buChar char="•"/>
            </a:pP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sset</a:t>
            </a:r>
            <a:r>
              <a:rPr lang="en-GB" sz="1600" spc="19"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M</a:t>
            </a: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n</a:t>
            </a:r>
            <a:r>
              <a:rPr lang="en-GB" sz="1600" spc="4" dirty="0">
                <a:solidFill>
                  <a:srgbClr val="FF0000"/>
                </a:solidFill>
                <a:latin typeface="Calibri" panose="020F0502020204030204" pitchFamily="34" charset="0"/>
                <a:cs typeface="Century Gothic"/>
              </a:rPr>
              <a:t>ag</a:t>
            </a:r>
            <a:r>
              <a:rPr lang="en-GB" sz="1600" dirty="0">
                <a:solidFill>
                  <a:srgbClr val="FF0000"/>
                </a:solidFill>
                <a:latin typeface="Calibri" panose="020F0502020204030204" pitchFamily="34" charset="0"/>
                <a:cs typeface="Century Gothic"/>
              </a:rPr>
              <a:t>e</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en</a:t>
            </a:r>
            <a:r>
              <a:rPr lang="en-GB" sz="1600" spc="-4" dirty="0">
                <a:solidFill>
                  <a:srgbClr val="FF0000"/>
                </a:solidFill>
                <a:latin typeface="Calibri" panose="020F0502020204030204" pitchFamily="34" charset="0"/>
                <a:cs typeface="Century Gothic"/>
              </a:rPr>
              <a:t>t</a:t>
            </a:r>
            <a:r>
              <a:rPr lang="en-GB" sz="1600" dirty="0">
                <a:solidFill>
                  <a:srgbClr val="FF0000"/>
                </a:solidFill>
                <a:latin typeface="Calibri" panose="020F0502020204030204" pitchFamily="34" charset="0"/>
                <a:cs typeface="Century Gothic"/>
              </a:rPr>
              <a:t>,</a:t>
            </a:r>
            <a:r>
              <a:rPr lang="en-GB" sz="1600" spc="9"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oni</a:t>
            </a:r>
            <a:r>
              <a:rPr lang="en-GB" sz="1600" spc="-4" dirty="0">
                <a:solidFill>
                  <a:srgbClr val="FF0000"/>
                </a:solidFill>
                <a:latin typeface="Calibri" panose="020F0502020204030204" pitchFamily="34" charset="0"/>
                <a:cs typeface="Century Gothic"/>
              </a:rPr>
              <a:t>t</a:t>
            </a:r>
            <a:r>
              <a:rPr lang="en-GB" sz="1600" dirty="0">
                <a:solidFill>
                  <a:srgbClr val="FF0000"/>
                </a:solidFill>
                <a:latin typeface="Calibri" panose="020F0502020204030204" pitchFamily="34" charset="0"/>
                <a:cs typeface="Century Gothic"/>
              </a:rPr>
              <a:t>orin</a:t>
            </a:r>
            <a:r>
              <a:rPr lang="en-GB" sz="1600" spc="4" dirty="0">
                <a:solidFill>
                  <a:srgbClr val="FF0000"/>
                </a:solidFill>
                <a:latin typeface="Calibri" panose="020F0502020204030204" pitchFamily="34" charset="0"/>
                <a:cs typeface="Century Gothic"/>
              </a:rPr>
              <a:t>g</a:t>
            </a:r>
            <a:r>
              <a:rPr lang="en-GB" sz="1600" dirty="0">
                <a:solidFill>
                  <a:srgbClr val="FF0000"/>
                </a:solidFill>
                <a:latin typeface="Calibri" panose="020F0502020204030204" pitchFamily="34" charset="0"/>
                <a:cs typeface="Century Gothic"/>
              </a:rPr>
              <a:t>,</a:t>
            </a:r>
            <a:r>
              <a:rPr lang="en-GB" sz="1600" spc="25"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C</a:t>
            </a:r>
            <a:r>
              <a:rPr lang="en-GB" sz="1600" dirty="0">
                <a:solidFill>
                  <a:srgbClr val="FF0000"/>
                </a:solidFill>
                <a:latin typeface="Calibri" panose="020F0502020204030204" pitchFamily="34" charset="0"/>
                <a:cs typeface="Century Gothic"/>
              </a:rPr>
              <a:t>on</a:t>
            </a:r>
            <a:r>
              <a:rPr lang="en-GB" sz="1600" spc="-4" dirty="0">
                <a:solidFill>
                  <a:srgbClr val="FF0000"/>
                </a:solidFill>
                <a:latin typeface="Calibri" panose="020F0502020204030204" pitchFamily="34" charset="0"/>
                <a:cs typeface="Century Gothic"/>
              </a:rPr>
              <a:t>t</a:t>
            </a:r>
            <a:r>
              <a:rPr lang="en-GB" sz="1600" dirty="0">
                <a:solidFill>
                  <a:srgbClr val="FF0000"/>
                </a:solidFill>
                <a:latin typeface="Calibri" panose="020F0502020204030204" pitchFamily="34" charset="0"/>
                <a:cs typeface="Century Gothic"/>
              </a:rPr>
              <a:t>rol</a:t>
            </a:r>
            <a:r>
              <a:rPr lang="en-GB" sz="1600" spc="25" dirty="0">
                <a:solidFill>
                  <a:srgbClr val="FF0000"/>
                </a:solidFill>
                <a:latin typeface="Calibri" panose="020F0502020204030204" pitchFamily="34" charset="0"/>
                <a:cs typeface="Century Gothic"/>
              </a:rPr>
              <a:t> </a:t>
            </a:r>
            <a:r>
              <a:rPr lang="en-GB" sz="1600" dirty="0">
                <a:solidFill>
                  <a:srgbClr val="FF0000"/>
                </a:solidFill>
                <a:latin typeface="Calibri" panose="020F0502020204030204" pitchFamily="34" charset="0"/>
                <a:cs typeface="Century Gothic"/>
              </a:rPr>
              <a:t>&amp;</a:t>
            </a:r>
            <a:r>
              <a:rPr lang="en-GB" sz="1600" spc="9"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a:t>
            </a: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sure</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ent</a:t>
            </a:r>
          </a:p>
          <a:p>
            <a:pPr marL="12700" marR="17663">
              <a:lnSpc>
                <a:spcPts val="1810"/>
              </a:lnSpc>
              <a:spcBef>
                <a:spcPts val="12"/>
              </a:spcBef>
              <a:buClr>
                <a:srgbClr val="FF0000"/>
              </a:buClr>
            </a:pPr>
            <a:endParaRPr lang="en-GB" sz="1600" dirty="0">
              <a:solidFill>
                <a:srgbClr val="7030A0"/>
              </a:solidFill>
              <a:latin typeface="Calibri" panose="020F0502020204030204" pitchFamily="34" charset="0"/>
              <a:cs typeface="Century Gothic"/>
            </a:endParaRPr>
          </a:p>
          <a:p>
            <a:pPr marL="755650" marR="17663" lvl="1" indent="-285750">
              <a:lnSpc>
                <a:spcPts val="1810"/>
              </a:lnSpc>
              <a:spcBef>
                <a:spcPts val="12"/>
              </a:spcBef>
              <a:buClr>
                <a:srgbClr val="FF0000"/>
              </a:buClr>
              <a:buFont typeface="Arial" panose="020B0604020202020204" pitchFamily="34" charset="0"/>
              <a:buChar char="•"/>
            </a:pPr>
            <a:r>
              <a:rPr lang="en-GB" sz="1600" spc="-44" dirty="0">
                <a:latin typeface="Calibri" panose="020F0502020204030204" pitchFamily="34" charset="0"/>
                <a:cs typeface="Century Gothic"/>
              </a:rPr>
              <a:t>W</a:t>
            </a:r>
            <a:r>
              <a:rPr lang="en-GB" sz="1600" dirty="0">
                <a:latin typeface="Calibri" panose="020F0502020204030204" pitchFamily="34" charset="0"/>
                <a:cs typeface="Century Gothic"/>
              </a:rPr>
              <a:t>e</a:t>
            </a:r>
            <a:r>
              <a:rPr lang="en-GB" sz="1600" spc="33" dirty="0">
                <a:latin typeface="Calibri" panose="020F0502020204030204" pitchFamily="34" charset="0"/>
                <a:cs typeface="Century Gothic"/>
              </a:rPr>
              <a:t> </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f</a:t>
            </a:r>
            <a:r>
              <a:rPr lang="en-GB" sz="1600" dirty="0">
                <a:latin typeface="Calibri" panose="020F0502020204030204" pitchFamily="34" charset="0"/>
                <a:cs typeface="Century Gothic"/>
              </a:rPr>
              <a:t>fer</a:t>
            </a:r>
            <a:r>
              <a:rPr lang="en-GB" sz="1600" spc="-13"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orage</a:t>
            </a:r>
            <a:r>
              <a:rPr lang="en-GB" sz="1600" spc="-32"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5"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dirty="0">
                <a:latin typeface="Calibri" panose="020F0502020204030204" pitchFamily="34" charset="0"/>
                <a:cs typeface="Century Gothic"/>
              </a:rPr>
              <a:t>ar</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h</a:t>
            </a:r>
            <a:r>
              <a:rPr lang="en-GB" sz="1600" spc="4" dirty="0">
                <a:latin typeface="Calibri" panose="020F0502020204030204" pitchFamily="34" charset="0"/>
                <a:cs typeface="Century Gothic"/>
              </a:rPr>
              <a:t>ou</a:t>
            </a:r>
            <a:r>
              <a:rPr lang="en-GB" sz="1600" dirty="0">
                <a:latin typeface="Calibri" panose="020F0502020204030204" pitchFamily="34" charset="0"/>
                <a:cs typeface="Century Gothic"/>
              </a:rPr>
              <a:t>se</a:t>
            </a:r>
            <a:r>
              <a:rPr lang="en-GB" sz="1600" spc="-49" dirty="0">
                <a:latin typeface="Calibri" panose="020F0502020204030204" pitchFamily="34" charset="0"/>
                <a:cs typeface="Century Gothic"/>
              </a:rPr>
              <a:t> </a:t>
            </a:r>
            <a:r>
              <a:rPr lang="en-GB" sz="1600" dirty="0">
                <a:latin typeface="Calibri" panose="020F0502020204030204" pitchFamily="34" charset="0"/>
                <a:cs typeface="Century Gothic"/>
              </a:rPr>
              <a:t>se</a:t>
            </a:r>
            <a:r>
              <a:rPr lang="en-GB" sz="1600" spc="-9" dirty="0">
                <a:latin typeface="Calibri" panose="020F0502020204030204" pitchFamily="34" charset="0"/>
                <a:cs typeface="Century Gothic"/>
              </a:rPr>
              <a:t>rv</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ces</a:t>
            </a:r>
            <a:r>
              <a:rPr lang="en-GB" sz="1600" spc="-24"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2" dirty="0">
                <a:latin typeface="Calibri" panose="020F0502020204030204" pitchFamily="34" charset="0"/>
                <a:cs typeface="Century Gothic"/>
              </a:rPr>
              <a:t> </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r</a:t>
            </a:r>
            <a:r>
              <a:rPr lang="en-GB" sz="1600" spc="-25"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en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42" dirty="0">
                <a:latin typeface="Calibri" panose="020F0502020204030204" pitchFamily="34" charset="0"/>
                <a:cs typeface="Century Gothic"/>
              </a:rPr>
              <a:t> </a:t>
            </a:r>
            <a:r>
              <a:rPr lang="en-GB" sz="1600" dirty="0">
                <a:latin typeface="Calibri" panose="020F0502020204030204" pitchFamily="34" charset="0"/>
                <a:cs typeface="Century Gothic"/>
              </a:rPr>
              <a:t>as</a:t>
            </a:r>
            <a:r>
              <a:rPr lang="en-GB" sz="1600" spc="-13"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dirty="0">
                <a:latin typeface="Calibri" panose="020F0502020204030204" pitchFamily="34" charset="0"/>
                <a:cs typeface="Century Gothic"/>
              </a:rPr>
              <a:t>ell</a:t>
            </a:r>
            <a:r>
              <a:rPr lang="en-GB" sz="1600" spc="5" dirty="0">
                <a:latin typeface="Calibri" panose="020F0502020204030204" pitchFamily="34" charset="0"/>
                <a:cs typeface="Century Gothic"/>
              </a:rPr>
              <a:t> </a:t>
            </a:r>
            <a:r>
              <a:rPr lang="en-GB" sz="1600" dirty="0">
                <a:latin typeface="Calibri" panose="020F0502020204030204" pitchFamily="34" charset="0"/>
                <a:cs typeface="Century Gothic"/>
              </a:rPr>
              <a:t>as</a:t>
            </a:r>
            <a:r>
              <a:rPr lang="en-GB" sz="1600" spc="-13"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ep</a:t>
            </a:r>
            <a:r>
              <a:rPr lang="en-GB" sz="1600" spc="4" dirty="0">
                <a:latin typeface="Calibri" panose="020F0502020204030204" pitchFamily="34" charset="0"/>
                <a:cs typeface="Century Gothic"/>
              </a:rPr>
              <a:t>o</a:t>
            </a:r>
            <a:r>
              <a:rPr lang="en-GB" sz="1600" spc="-4" dirty="0">
                <a:latin typeface="Calibri" panose="020F0502020204030204" pitchFamily="34" charset="0"/>
                <a:cs typeface="Century Gothic"/>
              </a:rPr>
              <a:t>r</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28"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 </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den</a:t>
            </a:r>
            <a:r>
              <a:rPr lang="en-GB" sz="1600" spc="-4"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fy</a:t>
            </a:r>
            <a:r>
              <a:rPr lang="en-GB" sz="1600" spc="-45"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he</a:t>
            </a:r>
            <a:r>
              <a:rPr lang="en-GB" sz="1600" spc="-10" dirty="0">
                <a:latin typeface="Calibri" panose="020F0502020204030204" pitchFamily="34" charset="0"/>
                <a:cs typeface="Century Gothic"/>
              </a:rPr>
              <a:t> </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c</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on</a:t>
            </a:r>
            <a:r>
              <a:rPr lang="en-GB" sz="1600" spc="-71"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5"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s</a:t>
            </a:r>
            <a:r>
              <a:rPr lang="en-GB" sz="1600" spc="-35" dirty="0">
                <a:latin typeface="Calibri" panose="020F0502020204030204" pitchFamily="34" charset="0"/>
                <a:cs typeface="Century Gothic"/>
              </a:rPr>
              <a:t> </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f</a:t>
            </a:r>
            <a:r>
              <a:rPr lang="en-GB" sz="1600" spc="-12"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p>
          <a:p>
            <a:pPr marL="755650" marR="17663" lvl="1" indent="-285750">
              <a:lnSpc>
                <a:spcPts val="1810"/>
              </a:lnSpc>
              <a:spcBef>
                <a:spcPts val="12"/>
              </a:spcBef>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755650" marR="17663" lvl="1" indent="-285750">
              <a:lnSpc>
                <a:spcPts val="1810"/>
              </a:lnSpc>
              <a:spcBef>
                <a:spcPts val="12"/>
              </a:spcBef>
              <a:buClr>
                <a:srgbClr val="FF0000"/>
              </a:buClr>
              <a:buFont typeface="Arial" panose="020B0604020202020204" pitchFamily="34" charset="0"/>
              <a:buChar char="•"/>
            </a:pPr>
            <a:r>
              <a:rPr lang="en-GB" sz="1600" spc="-4" dirty="0">
                <a:latin typeface="Calibri" panose="020F0502020204030204" pitchFamily="34" charset="0"/>
                <a:cs typeface="Century Gothic"/>
              </a:rPr>
              <a:t>F</a:t>
            </a:r>
            <a:r>
              <a:rPr lang="en-GB" sz="1600" spc="29" dirty="0">
                <a:latin typeface="Calibri" panose="020F0502020204030204" pitchFamily="34" charset="0"/>
                <a:cs typeface="Century Gothic"/>
              </a:rPr>
              <a:t>I</a:t>
            </a:r>
            <a:r>
              <a:rPr lang="en-GB" sz="1600" dirty="0">
                <a:latin typeface="Calibri" panose="020F0502020204030204" pitchFamily="34" charset="0"/>
                <a:cs typeface="Century Gothic"/>
              </a:rPr>
              <a:t>S</a:t>
            </a:r>
            <a:r>
              <a:rPr lang="en-GB" sz="1600" spc="-35" dirty="0">
                <a:latin typeface="Calibri" panose="020F0502020204030204" pitchFamily="34" charset="0"/>
                <a:cs typeface="Century Gothic"/>
              </a:rPr>
              <a:t> </a:t>
            </a:r>
            <a:r>
              <a:rPr lang="en-GB" sz="1600" dirty="0">
                <a:latin typeface="Calibri" panose="020F0502020204030204" pitchFamily="34" charset="0"/>
                <a:cs typeface="Century Gothic"/>
              </a:rPr>
              <a:t>are</a:t>
            </a:r>
            <a:r>
              <a:rPr lang="en-GB" sz="1600" spc="-1"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ns</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y</a:t>
            </a:r>
            <a:r>
              <a:rPr lang="en-GB" sz="1600" spc="-64" dirty="0">
                <a:latin typeface="Calibri" panose="020F0502020204030204" pitchFamily="34" charset="0"/>
                <a:cs typeface="Century Gothic"/>
              </a:rPr>
              <a:t> </a:t>
            </a:r>
            <a:r>
              <a:rPr lang="en-GB" sz="1600" dirty="0">
                <a:latin typeface="Calibri" panose="020F0502020204030204" pitchFamily="34" charset="0"/>
                <a:cs typeface="Century Gothic"/>
              </a:rPr>
              <a:t>k</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ep</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ng</a:t>
            </a:r>
            <a:r>
              <a:rPr lang="en-GB" sz="1600" spc="-46"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b</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east</a:t>
            </a:r>
            <a:r>
              <a:rPr lang="en-GB" sz="1600" spc="-43" dirty="0">
                <a:latin typeface="Calibri" panose="020F0502020204030204" pitchFamily="34" charset="0"/>
                <a:cs typeface="Century Gothic"/>
              </a:rPr>
              <a:t> </a:t>
            </a:r>
            <a:r>
              <a:rPr lang="en-GB" sz="1600" dirty="0">
                <a:latin typeface="Calibri" panose="020F0502020204030204" pitchFamily="34" charset="0"/>
                <a:cs typeface="Century Gothic"/>
              </a:rPr>
              <a:t>of</a:t>
            </a:r>
            <a:r>
              <a:rPr lang="en-GB" sz="1600" spc="2"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echn</a:t>
            </a:r>
            <a:r>
              <a:rPr lang="en-GB" sz="1600" spc="4" dirty="0">
                <a:latin typeface="Calibri" panose="020F0502020204030204" pitchFamily="34" charset="0"/>
                <a:cs typeface="Century Gothic"/>
              </a:rPr>
              <a:t>ol</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g</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cal</a:t>
            </a:r>
            <a:r>
              <a:rPr lang="en-GB" sz="1600" spc="-107" dirty="0">
                <a:latin typeface="Calibri" panose="020F0502020204030204" pitchFamily="34" charset="0"/>
                <a:cs typeface="Century Gothic"/>
              </a:rPr>
              <a:t> </a:t>
            </a:r>
            <a:r>
              <a:rPr lang="en-GB" sz="1600" dirty="0">
                <a:latin typeface="Calibri" panose="020F0502020204030204" pitchFamily="34" charset="0"/>
                <a:cs typeface="Century Gothic"/>
              </a:rPr>
              <a:t>ad</a:t>
            </a:r>
            <a:r>
              <a:rPr lang="en-GB" sz="1600" spc="-4" dirty="0">
                <a:latin typeface="Calibri" panose="020F0502020204030204" pitchFamily="34" charset="0"/>
                <a:cs typeface="Century Gothic"/>
              </a:rPr>
              <a:t>v</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ces</a:t>
            </a:r>
            <a:r>
              <a:rPr lang="en-GB" sz="1600" spc="-38"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9" dirty="0">
                <a:latin typeface="Calibri" panose="020F0502020204030204" pitchFamily="34" charset="0"/>
                <a:cs typeface="Century Gothic"/>
              </a:rPr>
              <a:t> </a:t>
            </a:r>
            <a:r>
              <a:rPr lang="en-GB" sz="1600" dirty="0">
                <a:latin typeface="Calibri" panose="020F0502020204030204" pitchFamily="34" charset="0"/>
                <a:cs typeface="Century Gothic"/>
              </a:rPr>
              <a:t>ch</a:t>
            </a:r>
            <a:r>
              <a:rPr lang="en-GB" sz="1600" spc="4" dirty="0">
                <a:latin typeface="Calibri" panose="020F0502020204030204" pitchFamily="34" charset="0"/>
                <a:cs typeface="Century Gothic"/>
              </a:rPr>
              <a:t>a</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g</a:t>
            </a:r>
            <a:r>
              <a:rPr lang="en-GB" sz="1600" dirty="0">
                <a:latin typeface="Calibri" panose="020F0502020204030204" pitchFamily="34" charset="0"/>
                <a:cs typeface="Century Gothic"/>
              </a:rPr>
              <a:t>es</a:t>
            </a:r>
            <a:r>
              <a:rPr lang="en-GB" sz="1600" spc="-55" dirty="0">
                <a:latin typeface="Calibri" panose="020F0502020204030204" pitchFamily="34" charset="0"/>
                <a:cs typeface="Century Gothic"/>
              </a:rPr>
              <a:t> </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ele</a:t>
            </a:r>
            <a:r>
              <a:rPr lang="en-GB" sz="1600" spc="-9" dirty="0">
                <a:latin typeface="Calibri" panose="020F0502020204030204" pitchFamily="34" charset="0"/>
                <a:cs typeface="Century Gothic"/>
              </a:rPr>
              <a:t>v</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r>
              <a:rPr lang="en-GB" sz="1600" spc="-21" dirty="0">
                <a:latin typeface="Calibri" panose="020F0502020204030204" pitchFamily="34" charset="0"/>
                <a:cs typeface="Century Gothic"/>
              </a:rPr>
              <a:t> </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eg</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on</a:t>
            </a:r>
            <a:r>
              <a:rPr lang="en-GB" sz="1600" spc="-82"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 dirty="0">
                <a:latin typeface="Calibri" panose="020F0502020204030204" pitchFamily="34" charset="0"/>
                <a:cs typeface="Century Gothic"/>
              </a:rPr>
              <a:t> </a:t>
            </a:r>
            <a:r>
              <a:rPr lang="en-GB" sz="1600" dirty="0">
                <a:latin typeface="Calibri" panose="020F0502020204030204" pitchFamily="34" charset="0"/>
                <a:cs typeface="Century Gothic"/>
              </a:rPr>
              <a:t>ens</a:t>
            </a:r>
            <a:r>
              <a:rPr lang="en-GB" sz="1600" spc="4" dirty="0">
                <a:latin typeface="Calibri" panose="020F0502020204030204" pitchFamily="34" charset="0"/>
                <a:cs typeface="Century Gothic"/>
              </a:rPr>
              <a:t>u</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a:t>
            </a:r>
            <a:r>
              <a:rPr lang="en-GB" sz="1600" spc="-31" dirty="0">
                <a:latin typeface="Calibri" panose="020F0502020204030204" pitchFamily="34" charset="0"/>
                <a:cs typeface="Century Gothic"/>
              </a:rPr>
              <a:t> </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r</a:t>
            </a:r>
            <a:r>
              <a:rPr lang="en-GB" sz="1600" spc="-25"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en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49"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r>
              <a:rPr lang="en-GB" sz="1600" spc="-54" dirty="0">
                <a:latin typeface="Calibri" panose="020F0502020204030204" pitchFamily="34" charset="0"/>
                <a:cs typeface="Century Gothic"/>
              </a:rPr>
              <a:t> </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s</a:t>
            </a:r>
            <a:r>
              <a:rPr lang="en-GB" sz="1600" spc="-17"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mp</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p>
          <a:p>
            <a:pPr marL="12700">
              <a:lnSpc>
                <a:spcPts val="1560"/>
              </a:lnSpc>
              <a:tabLst>
                <a:tab pos="292100" algn="l"/>
              </a:tabLst>
            </a:pPr>
            <a:endParaRPr lang="en-GB" sz="1600" dirty="0">
              <a:latin typeface="Calibri" panose="020F0502020204030204" pitchFamily="34" charset="0"/>
              <a:cs typeface="Century Gothic"/>
            </a:endParaRPr>
          </a:p>
        </p:txBody>
      </p:sp>
      <p:sp>
        <p:nvSpPr>
          <p:cNvPr id="14" name="Rectangle 13"/>
          <p:cNvSpPr/>
          <p:nvPr/>
        </p:nvSpPr>
        <p:spPr>
          <a:xfrm>
            <a:off x="0" y="0"/>
            <a:ext cx="138023" cy="64389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534" y="-3478"/>
            <a:ext cx="933579" cy="947309"/>
          </a:xfrm>
          <a:prstGeom prst="rect">
            <a:avLst/>
          </a:prstGeom>
        </p:spPr>
      </p:pic>
      <p:sp>
        <p:nvSpPr>
          <p:cNvPr id="13" name="object 12"/>
          <p:cNvSpPr/>
          <p:nvPr/>
        </p:nvSpPr>
        <p:spPr>
          <a:xfrm>
            <a:off x="5524672" y="1772262"/>
            <a:ext cx="1725235" cy="17302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9"/>
          <p:cNvSpPr/>
          <p:nvPr/>
        </p:nvSpPr>
        <p:spPr>
          <a:xfrm>
            <a:off x="5313044" y="4791028"/>
            <a:ext cx="2223829" cy="1647872"/>
          </a:xfrm>
          <a:prstGeom prst="rect">
            <a:avLst/>
          </a:prstGeom>
          <a:blipFill>
            <a:blip r:embed="rId5" cstate="print"/>
            <a:stretch>
              <a:fillRect/>
            </a:stretch>
          </a:blipFill>
        </p:spPr>
        <p:txBody>
          <a:bodyPr wrap="square" lIns="0" tIns="0" rIns="0" bIns="0" rtlCol="0">
            <a:noAutofit/>
          </a:bodyPr>
          <a:lstStyle/>
          <a:p>
            <a:endParaRPr/>
          </a:p>
        </p:txBody>
      </p:sp>
      <p:sp>
        <p:nvSpPr>
          <p:cNvPr id="17" name="object 3"/>
          <p:cNvSpPr txBox="1"/>
          <p:nvPr/>
        </p:nvSpPr>
        <p:spPr>
          <a:xfrm>
            <a:off x="7068122" y="991919"/>
            <a:ext cx="5123877" cy="5270686"/>
          </a:xfrm>
          <a:prstGeom prst="rect">
            <a:avLst/>
          </a:prstGeom>
        </p:spPr>
        <p:txBody>
          <a:bodyPr wrap="square" lIns="0" tIns="0" rIns="0" bIns="0" rtlCol="0">
            <a:noAutofit/>
          </a:bodyPr>
          <a:lstStyle/>
          <a:p>
            <a:pPr marL="12700">
              <a:lnSpc>
                <a:spcPts val="1560"/>
              </a:lnSpc>
              <a:buClr>
                <a:srgbClr val="FF0000"/>
              </a:buClr>
              <a:tabLst>
                <a:tab pos="292100" algn="l"/>
              </a:tabLst>
            </a:pPr>
            <a:endParaRPr lang="en-GB" sz="1600" dirty="0">
              <a:latin typeface="Calibri" panose="020F0502020204030204" pitchFamily="34" charset="0"/>
              <a:cs typeface="Century Gothic"/>
            </a:endParaRPr>
          </a:p>
          <a:p>
            <a:pPr marL="298450" marR="17663" indent="-285750">
              <a:lnSpc>
                <a:spcPts val="1780"/>
              </a:lnSpc>
              <a:spcBef>
                <a:spcPts val="11"/>
              </a:spcBef>
              <a:buClr>
                <a:srgbClr val="FF0000"/>
              </a:buClr>
              <a:buFont typeface="Arial" panose="020B0604020202020204" pitchFamily="34" charset="0"/>
              <a:buChar char="•"/>
            </a:pPr>
            <a:r>
              <a:rPr lang="en-GB" sz="1600" spc="4" dirty="0">
                <a:solidFill>
                  <a:srgbClr val="FF0000"/>
                </a:solidFill>
                <a:latin typeface="Calibri" panose="020F0502020204030204" pitchFamily="34" charset="0"/>
                <a:cs typeface="Century Gothic"/>
              </a:rPr>
              <a:t>R</a:t>
            </a:r>
            <a:r>
              <a:rPr lang="en-GB" sz="1600" dirty="0">
                <a:solidFill>
                  <a:srgbClr val="FF0000"/>
                </a:solidFill>
                <a:latin typeface="Calibri" panose="020F0502020204030204" pitchFamily="34" charset="0"/>
                <a:cs typeface="Century Gothic"/>
              </a:rPr>
              <a:t>en</a:t>
            </a:r>
            <a:r>
              <a:rPr lang="en-GB" sz="1600" spc="-4" dirty="0">
                <a:solidFill>
                  <a:srgbClr val="FF0000"/>
                </a:solidFill>
                <a:latin typeface="Calibri" panose="020F0502020204030204" pitchFamily="34" charset="0"/>
                <a:cs typeface="Century Gothic"/>
              </a:rPr>
              <a:t>t</a:t>
            </a: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l</a:t>
            </a:r>
            <a:r>
              <a:rPr lang="en-GB" sz="1600" spc="9"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sset</a:t>
            </a:r>
            <a:r>
              <a:rPr lang="en-GB" sz="1600" spc="19"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M</a:t>
            </a: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n</a:t>
            </a:r>
            <a:r>
              <a:rPr lang="en-GB" sz="1600" spc="4" dirty="0">
                <a:solidFill>
                  <a:srgbClr val="FF0000"/>
                </a:solidFill>
                <a:latin typeface="Calibri" panose="020F0502020204030204" pitchFamily="34" charset="0"/>
                <a:cs typeface="Century Gothic"/>
              </a:rPr>
              <a:t>ag</a:t>
            </a:r>
            <a:r>
              <a:rPr lang="en-GB" sz="1600" dirty="0">
                <a:solidFill>
                  <a:srgbClr val="FF0000"/>
                </a:solidFill>
                <a:latin typeface="Calibri" panose="020F0502020204030204" pitchFamily="34" charset="0"/>
                <a:cs typeface="Century Gothic"/>
              </a:rPr>
              <a:t>e</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ent</a:t>
            </a:r>
            <a:r>
              <a:rPr lang="en-GB" sz="1600" spc="-4" dirty="0">
                <a:solidFill>
                  <a:srgbClr val="FF0000"/>
                </a:solidFill>
                <a:latin typeface="Calibri" panose="020F0502020204030204" pitchFamily="34" charset="0"/>
                <a:cs typeface="Century Gothic"/>
              </a:rPr>
              <a:t> </a:t>
            </a:r>
            <a:r>
              <a:rPr lang="en-GB" sz="1600" dirty="0">
                <a:solidFill>
                  <a:srgbClr val="FF0000"/>
                </a:solidFill>
                <a:latin typeface="Calibri" panose="020F0502020204030204" pitchFamily="34" charset="0"/>
                <a:cs typeface="Century Gothic"/>
              </a:rPr>
              <a:t>Sof</a:t>
            </a:r>
            <a:r>
              <a:rPr lang="en-GB" sz="1600" spc="-4" dirty="0">
                <a:solidFill>
                  <a:srgbClr val="FF0000"/>
                </a:solidFill>
                <a:latin typeface="Calibri" panose="020F0502020204030204" pitchFamily="34" charset="0"/>
                <a:cs typeface="Century Gothic"/>
              </a:rPr>
              <a:t>t</a:t>
            </a:r>
            <a:r>
              <a:rPr lang="en-GB" sz="1600" dirty="0">
                <a:solidFill>
                  <a:srgbClr val="FF0000"/>
                </a:solidFill>
                <a:latin typeface="Calibri" panose="020F0502020204030204" pitchFamily="34" charset="0"/>
                <a:cs typeface="Century Gothic"/>
              </a:rPr>
              <a:t>w</a:t>
            </a:r>
            <a:r>
              <a:rPr lang="en-GB" sz="1600" spc="4" dirty="0">
                <a:solidFill>
                  <a:srgbClr val="FF0000"/>
                </a:solidFill>
                <a:latin typeface="Calibri" panose="020F0502020204030204" pitchFamily="34" charset="0"/>
                <a:cs typeface="Century Gothic"/>
              </a:rPr>
              <a:t>a</a:t>
            </a:r>
            <a:r>
              <a:rPr lang="en-GB" sz="1600" dirty="0">
                <a:solidFill>
                  <a:srgbClr val="FF0000"/>
                </a:solidFill>
                <a:latin typeface="Calibri" panose="020F0502020204030204" pitchFamily="34" charset="0"/>
                <a:cs typeface="Century Gothic"/>
              </a:rPr>
              <a:t>re</a:t>
            </a:r>
          </a:p>
          <a:p>
            <a:pPr marL="12700" marR="17663">
              <a:lnSpc>
                <a:spcPts val="1780"/>
              </a:lnSpc>
              <a:spcBef>
                <a:spcPts val="11"/>
              </a:spcBef>
              <a:buClr>
                <a:srgbClr val="FF0000"/>
              </a:buClr>
            </a:pPr>
            <a:endParaRPr lang="en-GB" sz="1600" dirty="0">
              <a:solidFill>
                <a:srgbClr val="7030A0"/>
              </a:solidFill>
              <a:latin typeface="Calibri" panose="020F0502020204030204" pitchFamily="34" charset="0"/>
              <a:cs typeface="Century Gothic"/>
            </a:endParaRPr>
          </a:p>
          <a:p>
            <a:pPr marL="755650" marR="17663" lvl="1" indent="-285750">
              <a:lnSpc>
                <a:spcPts val="1780"/>
              </a:lnSpc>
              <a:spcBef>
                <a:spcPts val="11"/>
              </a:spcBef>
              <a:buClr>
                <a:srgbClr val="FF0000"/>
              </a:buClr>
              <a:buFont typeface="Arial" panose="020B0604020202020204" pitchFamily="34" charset="0"/>
              <a:buChar char="•"/>
            </a:pPr>
            <a:r>
              <a:rPr lang="en-GB" sz="1600" dirty="0">
                <a:latin typeface="Calibri" panose="020F0502020204030204" pitchFamily="34" charset="0"/>
                <a:cs typeface="Century Gothic"/>
              </a:rPr>
              <a:t>Our</a:t>
            </a:r>
            <a:r>
              <a:rPr lang="en-GB" sz="1600" spc="-28" dirty="0">
                <a:latin typeface="Calibri" panose="020F0502020204030204" pitchFamily="34" charset="0"/>
                <a:cs typeface="Century Gothic"/>
              </a:rPr>
              <a:t> </a:t>
            </a:r>
            <a:r>
              <a:rPr lang="en-GB" sz="1600" dirty="0">
                <a:latin typeface="Calibri" panose="020F0502020204030204" pitchFamily="34" charset="0"/>
                <a:cs typeface="Century Gothic"/>
              </a:rPr>
              <a:t>ad</a:t>
            </a:r>
            <a:r>
              <a:rPr lang="en-GB" sz="1600" spc="-9" dirty="0">
                <a:latin typeface="Calibri" panose="020F0502020204030204" pitchFamily="34" charset="0"/>
                <a:cs typeface="Century Gothic"/>
              </a:rPr>
              <a:t>v</a:t>
            </a:r>
            <a:r>
              <a:rPr lang="en-GB" sz="1600" dirty="0">
                <a:latin typeface="Calibri" panose="020F0502020204030204" pitchFamily="34" charset="0"/>
                <a:cs typeface="Century Gothic"/>
              </a:rPr>
              <a:t>anced</a:t>
            </a:r>
            <a:r>
              <a:rPr lang="en-GB" sz="1600" spc="-47" dirty="0">
                <a:latin typeface="Calibri" panose="020F0502020204030204" pitchFamily="34" charset="0"/>
                <a:cs typeface="Century Gothic"/>
              </a:rPr>
              <a:t> </a:t>
            </a:r>
            <a:r>
              <a:rPr lang="en-GB" sz="1600" dirty="0">
                <a:latin typeface="Calibri" panose="020F0502020204030204" pitchFamily="34" charset="0"/>
                <a:cs typeface="Century Gothic"/>
              </a:rPr>
              <a:t>h</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a:t>
            </a:r>
            <a:r>
              <a:rPr lang="en-GB" sz="1600" spc="-14"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9" dirty="0">
                <a:latin typeface="Calibri" panose="020F0502020204030204" pitchFamily="34" charset="0"/>
                <a:cs typeface="Century Gothic"/>
              </a:rPr>
              <a:t>y</a:t>
            </a:r>
            <a:r>
              <a:rPr lang="en-GB" sz="1600" dirty="0">
                <a:latin typeface="Calibri" panose="020F0502020204030204" pitchFamily="34" charset="0"/>
                <a:cs typeface="Century Gothic"/>
              </a:rPr>
              <a:t>s</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m</a:t>
            </a:r>
            <a:r>
              <a:rPr lang="en-GB" sz="1600" spc="15" dirty="0">
                <a:latin typeface="Calibri" panose="020F0502020204030204" pitchFamily="34" charset="0"/>
                <a:cs typeface="Century Gothic"/>
              </a:rPr>
              <a:t> </a:t>
            </a:r>
            <a:r>
              <a:rPr lang="en-GB" sz="1600" dirty="0">
                <a:latin typeface="Calibri" panose="020F0502020204030204" pitchFamily="34" charset="0"/>
                <a:cs typeface="Century Gothic"/>
              </a:rPr>
              <a:t>accura</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ly</a:t>
            </a:r>
            <a:r>
              <a:rPr lang="en-GB" sz="1600" spc="-50"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acks</a:t>
            </a:r>
            <a:r>
              <a:rPr lang="en-GB" sz="1600" spc="-28" dirty="0">
                <a:latin typeface="Calibri" panose="020F0502020204030204" pitchFamily="34" charset="0"/>
                <a:cs typeface="Century Gothic"/>
              </a:rPr>
              <a:t> </a:t>
            </a:r>
            <a:r>
              <a:rPr lang="en-GB" sz="1600" dirty="0">
                <a:latin typeface="Calibri" panose="020F0502020204030204" pitchFamily="34" charset="0"/>
                <a:cs typeface="Century Gothic"/>
              </a:rPr>
              <a:t>all</a:t>
            </a:r>
            <a:r>
              <a:rPr lang="en-GB" sz="1600" spc="-9" dirty="0">
                <a:latin typeface="Calibri" panose="020F0502020204030204" pitchFamily="34" charset="0"/>
                <a:cs typeface="Century Gothic"/>
              </a:rPr>
              <a:t> </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r</a:t>
            </a:r>
            <a:r>
              <a:rPr lang="en-GB" sz="1600" spc="-4" dirty="0">
                <a:latin typeface="Calibri" panose="020F0502020204030204" pitchFamily="34" charset="0"/>
                <a:cs typeface="Century Gothic"/>
              </a:rPr>
              <a:t> </a:t>
            </a:r>
            <a:r>
              <a:rPr lang="en-GB" sz="1600" dirty="0">
                <a:latin typeface="Calibri" panose="020F0502020204030204" pitchFamily="34" charset="0"/>
                <a:cs typeface="Century Gothic"/>
              </a:rPr>
              <a:t>h</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 asse</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26"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8" dirty="0">
                <a:latin typeface="Calibri" panose="020F0502020204030204" pitchFamily="34" charset="0"/>
                <a:cs typeface="Century Gothic"/>
              </a:rPr>
              <a:t> </a:t>
            </a:r>
            <a:r>
              <a:rPr lang="en-GB" sz="1600" dirty="0">
                <a:latin typeface="Calibri" panose="020F0502020204030204" pitchFamily="34" charset="0"/>
                <a:cs typeface="Century Gothic"/>
              </a:rPr>
              <a:t>ensu</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a:t>
            </a:r>
            <a:r>
              <a:rPr lang="en-GB" sz="1600" spc="9" dirty="0">
                <a:latin typeface="Calibri" panose="020F0502020204030204" pitchFamily="34" charset="0"/>
                <a:cs typeface="Century Gothic"/>
              </a:rPr>
              <a:t> </a:t>
            </a:r>
            <a:r>
              <a:rPr lang="en-GB" sz="1600" spc="-25" dirty="0">
                <a:latin typeface="Calibri" panose="020F0502020204030204" pitchFamily="34" charset="0"/>
                <a:cs typeface="Century Gothic"/>
              </a:rPr>
              <a:t>w</a:t>
            </a:r>
            <a:r>
              <a:rPr lang="en-GB" sz="1600" dirty="0">
                <a:latin typeface="Calibri" panose="020F0502020204030204" pitchFamily="34" charset="0"/>
                <a:cs typeface="Century Gothic"/>
              </a:rPr>
              <a:t>e can</a:t>
            </a:r>
            <a:r>
              <a:rPr lang="en-GB" sz="1600" spc="-25" dirty="0">
                <a:latin typeface="Calibri" panose="020F0502020204030204" pitchFamily="34" charset="0"/>
                <a:cs typeface="Century Gothic"/>
              </a:rPr>
              <a:t> </a:t>
            </a:r>
            <a:r>
              <a:rPr lang="en-GB" sz="1600" spc="4" dirty="0">
                <a:latin typeface="Calibri" panose="020F0502020204030204" pitchFamily="34" charset="0"/>
                <a:cs typeface="Century Gothic"/>
              </a:rPr>
              <a:t>p</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v</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de</a:t>
            </a:r>
            <a:r>
              <a:rPr lang="en-GB" sz="1600" spc="-38" dirty="0">
                <a:latin typeface="Calibri" panose="020F0502020204030204" pitchFamily="34" charset="0"/>
                <a:cs typeface="Century Gothic"/>
              </a:rPr>
              <a:t> </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r</a:t>
            </a:r>
            <a:r>
              <a:rPr lang="en-GB" sz="1600" spc="-25"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en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49"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spc="14" dirty="0">
                <a:latin typeface="Calibri" panose="020F0502020204030204" pitchFamily="34" charset="0"/>
                <a:cs typeface="Century Gothic"/>
              </a:rPr>
              <a:t>i</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h</a:t>
            </a:r>
            <a:r>
              <a:rPr lang="en-GB" sz="1600" spc="-10" dirty="0">
                <a:latin typeface="Calibri" panose="020F0502020204030204" pitchFamily="34" charset="0"/>
                <a:cs typeface="Century Gothic"/>
              </a:rPr>
              <a:t> </a:t>
            </a:r>
            <a:r>
              <a:rPr lang="en-GB" sz="1600" dirty="0">
                <a:latin typeface="Calibri" panose="020F0502020204030204" pitchFamily="34" charset="0"/>
                <a:cs typeface="Century Gothic"/>
              </a:rPr>
              <a:t>por</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al</a:t>
            </a:r>
            <a:r>
              <a:rPr lang="en-GB" sz="1600" spc="-17" dirty="0">
                <a:latin typeface="Calibri" panose="020F0502020204030204" pitchFamily="34" charset="0"/>
                <a:cs typeface="Century Gothic"/>
              </a:rPr>
              <a:t> </a:t>
            </a:r>
            <a:r>
              <a:rPr lang="en-GB" sz="1600" dirty="0">
                <a:latin typeface="Calibri" panose="020F0502020204030204" pitchFamily="34" charset="0"/>
                <a:cs typeface="Century Gothic"/>
              </a:rPr>
              <a:t>access</a:t>
            </a:r>
            <a:r>
              <a:rPr lang="en-GB" sz="1600" spc="-44" dirty="0">
                <a:latin typeface="Calibri" panose="020F0502020204030204" pitchFamily="34" charset="0"/>
                <a:cs typeface="Century Gothic"/>
              </a:rPr>
              <a:t> </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2"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l</a:t>
            </a:r>
            <a:r>
              <a:rPr lang="en-GB" sz="1600" spc="-9"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r>
              <a:rPr lang="en-GB" sz="1600" spc="-64"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u</a:t>
            </a:r>
            <a:r>
              <a:rPr lang="en-GB" sz="1600" spc="-4" dirty="0">
                <a:latin typeface="Calibri" panose="020F0502020204030204" pitchFamily="34" charset="0"/>
                <a:cs typeface="Century Gothic"/>
              </a:rPr>
              <a:t>rr</a:t>
            </a:r>
            <a:r>
              <a:rPr lang="en-GB" sz="1600" dirty="0">
                <a:latin typeface="Calibri" panose="020F0502020204030204" pitchFamily="34" charset="0"/>
                <a:cs typeface="Century Gothic"/>
              </a:rPr>
              <a:t>en</a:t>
            </a:r>
            <a:r>
              <a:rPr lang="en-GB" sz="1600" spc="-4" dirty="0">
                <a:latin typeface="Calibri" panose="020F0502020204030204" pitchFamily="34" charset="0"/>
                <a:cs typeface="Century Gothic"/>
              </a:rPr>
              <a:t>t</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y</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on</a:t>
            </a:r>
            <a:r>
              <a:rPr lang="en-GB" sz="1600" spc="-21" dirty="0">
                <a:latin typeface="Calibri" panose="020F0502020204030204" pitchFamily="34" charset="0"/>
                <a:cs typeface="Century Gothic"/>
              </a:rPr>
              <a:t> </a:t>
            </a:r>
            <a:r>
              <a:rPr lang="en-GB" sz="1600" dirty="0">
                <a:latin typeface="Calibri" panose="020F0502020204030204" pitchFamily="34" charset="0"/>
                <a:cs typeface="Century Gothic"/>
              </a:rPr>
              <a:t>h</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2"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hem</a:t>
            </a:r>
          </a:p>
          <a:p>
            <a:pPr marL="469900" marR="17663" lvl="1">
              <a:lnSpc>
                <a:spcPts val="1780"/>
              </a:lnSpc>
              <a:spcBef>
                <a:spcPts val="11"/>
              </a:spcBef>
              <a:buClr>
                <a:srgbClr val="FF0000"/>
              </a:buClr>
            </a:pPr>
            <a:endParaRPr lang="en-GB" sz="1600" dirty="0">
              <a:latin typeface="Calibri" panose="020F0502020204030204" pitchFamily="34" charset="0"/>
              <a:cs typeface="Century Gothic"/>
            </a:endParaRPr>
          </a:p>
          <a:p>
            <a:pPr marL="755650" marR="17663" lvl="1" indent="-285750">
              <a:lnSpc>
                <a:spcPts val="1780"/>
              </a:lnSpc>
              <a:spcBef>
                <a:spcPts val="11"/>
              </a:spcBef>
              <a:buClr>
                <a:srgbClr val="FF0000"/>
              </a:buClr>
              <a:buFont typeface="Arial" panose="020B0604020202020204" pitchFamily="34" charset="0"/>
              <a:buChar char="•"/>
            </a:pPr>
            <a:r>
              <a:rPr lang="en-GB" sz="1600" spc="25" dirty="0">
                <a:latin typeface="Calibri" panose="020F0502020204030204" pitchFamily="34" charset="0"/>
                <a:cs typeface="Century Gothic"/>
              </a:rPr>
              <a:t>A</a:t>
            </a:r>
            <a:r>
              <a:rPr lang="en-GB" sz="1600" dirty="0">
                <a:latin typeface="Calibri" panose="020F0502020204030204" pitchFamily="34" charset="0"/>
                <a:cs typeface="Century Gothic"/>
              </a:rPr>
              <a:t>dd</a:t>
            </a:r>
            <a:r>
              <a:rPr lang="en-GB" sz="1600" spc="14" dirty="0">
                <a:latin typeface="Calibri" panose="020F0502020204030204" pitchFamily="34" charset="0"/>
                <a:cs typeface="Century Gothic"/>
              </a:rPr>
              <a:t>i</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l</a:t>
            </a:r>
            <a:r>
              <a:rPr lang="en-GB" sz="1600" spc="-9" dirty="0">
                <a:latin typeface="Calibri" panose="020F0502020204030204" pitchFamily="34" charset="0"/>
                <a:cs typeface="Century Gothic"/>
              </a:rPr>
              <a:t>ly</a:t>
            </a:r>
            <a:r>
              <a:rPr lang="en-GB" sz="1600" dirty="0">
                <a:latin typeface="Calibri" panose="020F0502020204030204" pitchFamily="34" charset="0"/>
                <a:cs typeface="Century Gothic"/>
              </a:rPr>
              <a:t>,</a:t>
            </a:r>
            <a:r>
              <a:rPr lang="en-GB" sz="1600" spc="-84"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dirty="0">
                <a:latin typeface="Calibri" panose="020F0502020204030204" pitchFamily="34" charset="0"/>
                <a:cs typeface="Century Gothic"/>
              </a:rPr>
              <a:t>e</a:t>
            </a:r>
            <a:r>
              <a:rPr lang="en-GB" sz="1600" spc="15" dirty="0">
                <a:latin typeface="Calibri" panose="020F0502020204030204" pitchFamily="34" charset="0"/>
                <a:cs typeface="Century Gothic"/>
              </a:rPr>
              <a:t> </a:t>
            </a:r>
            <a:r>
              <a:rPr lang="en-GB" sz="1600" dirty="0">
                <a:latin typeface="Calibri" panose="020F0502020204030204" pitchFamily="34" charset="0"/>
                <a:cs typeface="Century Gothic"/>
              </a:rPr>
              <a:t>can</a:t>
            </a:r>
            <a:r>
              <a:rPr lang="en-GB" sz="1600" spc="-35" dirty="0">
                <a:latin typeface="Calibri" panose="020F0502020204030204" pitchFamily="34" charset="0"/>
                <a:cs typeface="Century Gothic"/>
              </a:rPr>
              <a:t> </a:t>
            </a:r>
            <a:r>
              <a:rPr lang="en-GB" sz="1600" dirty="0">
                <a:latin typeface="Calibri" panose="020F0502020204030204" pitchFamily="34" charset="0"/>
                <a:cs typeface="Century Gothic"/>
              </a:rPr>
              <a:t>gene</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e</a:t>
            </a:r>
            <a:r>
              <a:rPr lang="en-GB" sz="1600" spc="-24" dirty="0">
                <a:latin typeface="Calibri" panose="020F0502020204030204" pitchFamily="34" charset="0"/>
                <a:cs typeface="Century Gothic"/>
              </a:rPr>
              <a:t> </a:t>
            </a:r>
            <a:r>
              <a:rPr lang="en-GB" sz="1600" dirty="0">
                <a:latin typeface="Calibri" panose="020F0502020204030204" pitchFamily="34" charset="0"/>
                <a:cs typeface="Century Gothic"/>
              </a:rPr>
              <a:t>an</a:t>
            </a:r>
            <a:r>
              <a:rPr lang="en-GB" sz="1600" spc="-16" dirty="0">
                <a:latin typeface="Calibri" panose="020F0502020204030204" pitchFamily="34" charset="0"/>
                <a:cs typeface="Century Gothic"/>
              </a:rPr>
              <a:t> </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ns</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r>
              <a:rPr lang="en-GB" sz="1600" spc="-61"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ep</a:t>
            </a:r>
            <a:r>
              <a:rPr lang="en-GB" sz="1600" spc="4" dirty="0">
                <a:latin typeface="Calibri" panose="020F0502020204030204" pitchFamily="34" charset="0"/>
                <a:cs typeface="Century Gothic"/>
              </a:rPr>
              <a:t>o</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t</a:t>
            </a:r>
            <a:r>
              <a:rPr lang="en-GB" sz="1600" spc="-23" dirty="0">
                <a:latin typeface="Calibri" panose="020F0502020204030204" pitchFamily="34" charset="0"/>
                <a:cs typeface="Century Gothic"/>
              </a:rPr>
              <a:t> </a:t>
            </a:r>
            <a:r>
              <a:rPr lang="en-GB" sz="1600" dirty="0">
                <a:latin typeface="Calibri" panose="020F0502020204030204" pitchFamily="34" charset="0"/>
                <a:cs typeface="Century Gothic"/>
              </a:rPr>
              <a:t>sh</a:t>
            </a:r>
            <a:r>
              <a:rPr lang="en-GB" sz="1600" spc="4" dirty="0">
                <a:latin typeface="Calibri" panose="020F0502020204030204" pitchFamily="34" charset="0"/>
                <a:cs typeface="Century Gothic"/>
              </a:rPr>
              <a:t>o</a:t>
            </a:r>
            <a:r>
              <a:rPr lang="en-GB" sz="1600" spc="-19" dirty="0">
                <a:latin typeface="Calibri" panose="020F0502020204030204" pitchFamily="34" charset="0"/>
                <a:cs typeface="Century Gothic"/>
              </a:rPr>
              <a:t>w</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ng</a:t>
            </a:r>
            <a:r>
              <a:rPr lang="en-GB" sz="1600" spc="-56"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al</a:t>
            </a:r>
            <a:r>
              <a:rPr lang="en-GB" sz="1600" spc="-6" dirty="0">
                <a:latin typeface="Calibri" panose="020F0502020204030204" pitchFamily="34" charset="0"/>
                <a:cs typeface="Century Gothic"/>
              </a:rPr>
              <a:t> </a:t>
            </a:r>
            <a:r>
              <a:rPr lang="en-GB" sz="1600" dirty="0">
                <a:latin typeface="Calibri" panose="020F0502020204030204" pitchFamily="34" charset="0"/>
                <a:cs typeface="Century Gothic"/>
              </a:rPr>
              <a:t>h</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or</a:t>
            </a:r>
            <a:r>
              <a:rPr lang="en-GB" sz="1600" spc="-14" dirty="0">
                <a:latin typeface="Calibri" panose="020F0502020204030204" pitchFamily="34" charset="0"/>
                <a:cs typeface="Century Gothic"/>
              </a:rPr>
              <a:t>y</a:t>
            </a:r>
            <a:r>
              <a:rPr lang="en-GB" sz="1600" dirty="0">
                <a:latin typeface="Calibri" panose="020F0502020204030204" pitchFamily="34" charset="0"/>
                <a:cs typeface="Century Gothic"/>
              </a:rPr>
              <a:t>, c</a:t>
            </a:r>
            <a:r>
              <a:rPr lang="en-GB" sz="1600" spc="4" dirty="0">
                <a:latin typeface="Calibri" panose="020F0502020204030204" pitchFamily="34" charset="0"/>
                <a:cs typeface="Century Gothic"/>
              </a:rPr>
              <a:t>u</a:t>
            </a:r>
            <a:r>
              <a:rPr lang="en-GB" sz="1600" spc="-4" dirty="0">
                <a:latin typeface="Calibri" panose="020F0502020204030204" pitchFamily="34" charset="0"/>
                <a:cs typeface="Century Gothic"/>
              </a:rPr>
              <a:t>rr</a:t>
            </a:r>
            <a:r>
              <a:rPr lang="en-GB" sz="1600" dirty="0">
                <a:latin typeface="Calibri" panose="020F0502020204030204" pitchFamily="34" charset="0"/>
                <a:cs typeface="Century Gothic"/>
              </a:rPr>
              <a:t>ent</a:t>
            </a:r>
            <a:r>
              <a:rPr lang="en-GB" sz="1600" spc="-39" dirty="0">
                <a:latin typeface="Calibri" panose="020F0502020204030204" pitchFamily="34" charset="0"/>
                <a:cs typeface="Century Gothic"/>
              </a:rPr>
              <a:t> </a:t>
            </a:r>
            <a:r>
              <a:rPr lang="en-GB" sz="1600" dirty="0">
                <a:latin typeface="Calibri" panose="020F0502020204030204" pitchFamily="34" charset="0"/>
                <a:cs typeface="Century Gothic"/>
              </a:rPr>
              <a:t>dep</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o</a:t>
            </a:r>
            <a:r>
              <a:rPr lang="en-GB" sz="1600" spc="-9" dirty="0">
                <a:latin typeface="Calibri" panose="020F0502020204030204" pitchFamily="34" charset="0"/>
                <a:cs typeface="Century Gothic"/>
              </a:rPr>
              <a:t>y</a:t>
            </a:r>
            <a:r>
              <a:rPr lang="en-GB" sz="1600" dirty="0">
                <a:latin typeface="Calibri" panose="020F0502020204030204" pitchFamily="34" charset="0"/>
                <a:cs typeface="Century Gothic"/>
              </a:rPr>
              <a:t>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r>
              <a:rPr lang="en-GB" sz="1600" spc="-37"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5" dirty="0">
                <a:latin typeface="Calibri" panose="020F0502020204030204" pitchFamily="34" charset="0"/>
                <a:cs typeface="Century Gothic"/>
              </a:rPr>
              <a:t> </a:t>
            </a:r>
            <a:r>
              <a:rPr lang="en-GB" sz="1600" dirty="0">
                <a:latin typeface="Calibri" panose="020F0502020204030204" pitchFamily="34" charset="0"/>
                <a:cs typeface="Century Gothic"/>
              </a:rPr>
              <a:t>ma</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enan</a:t>
            </a:r>
            <a:r>
              <a:rPr lang="en-GB" sz="1600" spc="4" dirty="0">
                <a:latin typeface="Calibri" panose="020F0502020204030204" pitchFamily="34" charset="0"/>
                <a:cs typeface="Century Gothic"/>
              </a:rPr>
              <a:t>c</a:t>
            </a:r>
            <a:r>
              <a:rPr lang="en-GB" sz="1600" dirty="0">
                <a:latin typeface="Calibri" panose="020F0502020204030204" pitchFamily="34" charset="0"/>
                <a:cs typeface="Century Gothic"/>
              </a:rPr>
              <a:t>e</a:t>
            </a:r>
            <a:r>
              <a:rPr lang="en-GB" sz="1600" spc="-75"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s</a:t>
            </a:r>
            <a:r>
              <a:rPr lang="en-GB" sz="1600" spc="-35" dirty="0">
                <a:latin typeface="Calibri" panose="020F0502020204030204" pitchFamily="34" charset="0"/>
                <a:cs typeface="Century Gothic"/>
              </a:rPr>
              <a:t> </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f</a:t>
            </a:r>
            <a:r>
              <a:rPr lang="en-GB" sz="1600" spc="-12" dirty="0">
                <a:latin typeface="Calibri" panose="020F0502020204030204" pitchFamily="34" charset="0"/>
                <a:cs typeface="Century Gothic"/>
              </a:rPr>
              <a:t> </a:t>
            </a:r>
            <a:r>
              <a:rPr lang="en-GB" sz="1600" spc="4" dirty="0">
                <a:latin typeface="Calibri" panose="020F0502020204030204" pitchFamily="34" charset="0"/>
                <a:cs typeface="Century Gothic"/>
              </a:rPr>
              <a:t>al</a:t>
            </a:r>
            <a:r>
              <a:rPr lang="en-GB" sz="1600" dirty="0">
                <a:latin typeface="Calibri" panose="020F0502020204030204" pitchFamily="34" charset="0"/>
                <a:cs typeface="Century Gothic"/>
              </a:rPr>
              <a:t>l</a:t>
            </a:r>
            <a:r>
              <a:rPr lang="en-GB" sz="1600" spc="-9" dirty="0">
                <a:latin typeface="Calibri" panose="020F0502020204030204" pitchFamily="34" charset="0"/>
                <a:cs typeface="Century Gothic"/>
              </a:rPr>
              <a:t> </a:t>
            </a:r>
            <a:r>
              <a:rPr lang="en-GB" sz="1600" dirty="0">
                <a:latin typeface="Calibri" panose="020F0502020204030204" pitchFamily="34" charset="0"/>
                <a:cs typeface="Century Gothic"/>
              </a:rPr>
              <a:t>F</a:t>
            </a:r>
            <a:r>
              <a:rPr lang="en-GB" sz="1600" spc="25" dirty="0">
                <a:latin typeface="Calibri" panose="020F0502020204030204" pitchFamily="34" charset="0"/>
                <a:cs typeface="Century Gothic"/>
              </a:rPr>
              <a:t>I</a:t>
            </a:r>
            <a:r>
              <a:rPr lang="en-GB" sz="1600" dirty="0">
                <a:latin typeface="Calibri" panose="020F0502020204030204" pitchFamily="34" charset="0"/>
                <a:cs typeface="Century Gothic"/>
              </a:rPr>
              <a:t>S</a:t>
            </a:r>
            <a:r>
              <a:rPr lang="en-GB" sz="1600" spc="-35" dirty="0">
                <a:latin typeface="Calibri" panose="020F0502020204030204" pitchFamily="34" charset="0"/>
                <a:cs typeface="Century Gothic"/>
              </a:rPr>
              <a:t> </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pm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nt</a:t>
            </a:r>
          </a:p>
          <a:p>
            <a:pPr marL="299212" marR="475672" indent="-286512">
              <a:lnSpc>
                <a:spcPts val="1560"/>
              </a:lnSpc>
              <a:buClr>
                <a:srgbClr val="FF0000"/>
              </a:buClr>
              <a:buFont typeface="Wingdings" panose="05000000000000000000" pitchFamily="2" charset="2"/>
              <a:buChar char="Ø"/>
              <a:tabLst>
                <a:tab pos="292100" algn="l"/>
              </a:tabLst>
            </a:pPr>
            <a:endParaRPr lang="en-GB" sz="1600" dirty="0">
              <a:latin typeface="Calibri" panose="020F0502020204030204" pitchFamily="34" charset="0"/>
              <a:cs typeface="Century Gothic"/>
            </a:endParaRPr>
          </a:p>
          <a:p>
            <a:pPr marL="298450" marR="17663" indent="-285750">
              <a:lnSpc>
                <a:spcPts val="1780"/>
              </a:lnSpc>
              <a:spcBef>
                <a:spcPts val="11"/>
              </a:spcBef>
              <a:buClr>
                <a:srgbClr val="FF0000"/>
              </a:buClr>
              <a:buFont typeface="Arial" panose="020B0604020202020204" pitchFamily="34" charset="0"/>
              <a:buChar char="•"/>
            </a:pPr>
            <a:r>
              <a:rPr lang="en-GB" sz="1600" spc="-4" dirty="0">
                <a:solidFill>
                  <a:srgbClr val="FF0000"/>
                </a:solidFill>
                <a:latin typeface="Calibri" panose="020F0502020204030204" pitchFamily="34" charset="0"/>
                <a:cs typeface="Century Gothic"/>
              </a:rPr>
              <a:t>C</a:t>
            </a:r>
            <a:r>
              <a:rPr lang="en-GB" sz="1600" dirty="0">
                <a:solidFill>
                  <a:srgbClr val="FF0000"/>
                </a:solidFill>
                <a:latin typeface="Calibri" panose="020F0502020204030204" pitchFamily="34" charset="0"/>
                <a:cs typeface="Century Gothic"/>
              </a:rPr>
              <a:t>loud</a:t>
            </a:r>
            <a:r>
              <a:rPr lang="en-GB" sz="1600" spc="14" dirty="0">
                <a:solidFill>
                  <a:srgbClr val="FF0000"/>
                </a:solidFill>
                <a:latin typeface="Calibri" panose="020F0502020204030204" pitchFamily="34" charset="0"/>
                <a:cs typeface="Century Gothic"/>
              </a:rPr>
              <a:t> </a:t>
            </a:r>
            <a:r>
              <a:rPr lang="en-GB" sz="1600" spc="4" dirty="0">
                <a:solidFill>
                  <a:srgbClr val="FF0000"/>
                </a:solidFill>
                <a:latin typeface="Calibri" panose="020F0502020204030204" pitchFamily="34" charset="0"/>
                <a:cs typeface="Century Gothic"/>
              </a:rPr>
              <a:t>D</a:t>
            </a:r>
            <a:r>
              <a:rPr lang="en-GB" sz="1600" dirty="0">
                <a:solidFill>
                  <a:srgbClr val="FF0000"/>
                </a:solidFill>
                <a:latin typeface="Calibri" panose="020F0502020204030204" pitchFamily="34" charset="0"/>
                <a:cs typeface="Century Gothic"/>
              </a:rPr>
              <a:t>ocu</a:t>
            </a:r>
            <a:r>
              <a:rPr lang="en-GB" sz="1600" spc="-4" dirty="0">
                <a:solidFill>
                  <a:srgbClr val="FF0000"/>
                </a:solidFill>
                <a:latin typeface="Calibri" panose="020F0502020204030204" pitchFamily="34" charset="0"/>
                <a:cs typeface="Century Gothic"/>
              </a:rPr>
              <a:t>m</a:t>
            </a:r>
            <a:r>
              <a:rPr lang="en-GB" sz="1600" dirty="0">
                <a:solidFill>
                  <a:srgbClr val="FF0000"/>
                </a:solidFill>
                <a:latin typeface="Calibri" panose="020F0502020204030204" pitchFamily="34" charset="0"/>
                <a:cs typeface="Century Gothic"/>
              </a:rPr>
              <a:t>en</a:t>
            </a:r>
            <a:r>
              <a:rPr lang="en-GB" sz="1600" spc="-4" dirty="0">
                <a:solidFill>
                  <a:srgbClr val="FF0000"/>
                </a:solidFill>
                <a:latin typeface="Calibri" panose="020F0502020204030204" pitchFamily="34" charset="0"/>
                <a:cs typeface="Century Gothic"/>
              </a:rPr>
              <a:t>t</a:t>
            </a:r>
            <a:r>
              <a:rPr lang="en-GB" sz="1600" spc="4" dirty="0">
                <a:solidFill>
                  <a:srgbClr val="FF0000"/>
                </a:solidFill>
                <a:latin typeface="Calibri" panose="020F0502020204030204" pitchFamily="34" charset="0"/>
                <a:cs typeface="Century Gothic"/>
              </a:rPr>
              <a:t>a</a:t>
            </a:r>
            <a:r>
              <a:rPr lang="en-GB" sz="1600" spc="-4" dirty="0">
                <a:solidFill>
                  <a:srgbClr val="FF0000"/>
                </a:solidFill>
                <a:latin typeface="Calibri" panose="020F0502020204030204" pitchFamily="34" charset="0"/>
                <a:cs typeface="Century Gothic"/>
              </a:rPr>
              <a:t>t</a:t>
            </a:r>
            <a:r>
              <a:rPr lang="en-GB" sz="1600" dirty="0">
                <a:solidFill>
                  <a:srgbClr val="FF0000"/>
                </a:solidFill>
                <a:latin typeface="Calibri" panose="020F0502020204030204" pitchFamily="34" charset="0"/>
                <a:cs typeface="Century Gothic"/>
              </a:rPr>
              <a:t>ion</a:t>
            </a:r>
          </a:p>
          <a:p>
            <a:pPr marL="12700" marR="17663">
              <a:lnSpc>
                <a:spcPts val="1780"/>
              </a:lnSpc>
              <a:spcBef>
                <a:spcPts val="11"/>
              </a:spcBef>
              <a:buClr>
                <a:srgbClr val="FF0000"/>
              </a:buClr>
            </a:pPr>
            <a:endParaRPr lang="en-GB" sz="1600" dirty="0">
              <a:solidFill>
                <a:srgbClr val="7030A0"/>
              </a:solidFill>
              <a:latin typeface="Calibri" panose="020F0502020204030204" pitchFamily="34" charset="0"/>
              <a:cs typeface="Century Gothic"/>
            </a:endParaRPr>
          </a:p>
          <a:p>
            <a:pPr marL="755650" marR="17663" lvl="1" indent="-285750">
              <a:lnSpc>
                <a:spcPts val="1780"/>
              </a:lnSpc>
              <a:spcBef>
                <a:spcPts val="11"/>
              </a:spcBef>
              <a:buClr>
                <a:srgbClr val="FF0000"/>
              </a:buClr>
              <a:buFont typeface="Arial" panose="020B0604020202020204" pitchFamily="34" charset="0"/>
              <a:buChar char="•"/>
            </a:pPr>
            <a:r>
              <a:rPr lang="en-GB" sz="1600" dirty="0">
                <a:latin typeface="Calibri" panose="020F0502020204030204" pitchFamily="34" charset="0"/>
                <a:cs typeface="Century Gothic"/>
              </a:rPr>
              <a:t>Our</a:t>
            </a:r>
            <a:r>
              <a:rPr lang="en-GB" sz="1600" spc="-28"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d</a:t>
            </a:r>
            <a:r>
              <a:rPr lang="en-GB" sz="1600" spc="-18"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age</a:t>
            </a:r>
            <a:r>
              <a:rPr lang="en-GB" sz="1600" spc="-16" dirty="0">
                <a:latin typeface="Calibri" panose="020F0502020204030204" pitchFamily="34" charset="0"/>
                <a:cs typeface="Century Gothic"/>
              </a:rPr>
              <a:t> </a:t>
            </a:r>
            <a:r>
              <a:rPr lang="en-GB" sz="1600" dirty="0">
                <a:latin typeface="Calibri" panose="020F0502020204030204" pitchFamily="34" charset="0"/>
                <a:cs typeface="Century Gothic"/>
              </a:rPr>
              <a:t>p</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fo</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m</a:t>
            </a:r>
            <a:r>
              <a:rPr lang="en-GB" sz="1600" spc="-16" dirty="0">
                <a:latin typeface="Calibri" panose="020F0502020204030204" pitchFamily="34" charset="0"/>
                <a:cs typeface="Century Gothic"/>
              </a:rPr>
              <a:t> </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lo</a:t>
            </a:r>
            <a:r>
              <a:rPr lang="en-GB" sz="1600" spc="-19" dirty="0">
                <a:latin typeface="Calibri" panose="020F0502020204030204" pitchFamily="34" charset="0"/>
                <a:cs typeface="Century Gothic"/>
              </a:rPr>
              <a:t>w</a:t>
            </a:r>
            <a:r>
              <a:rPr lang="en-GB" sz="1600" dirty="0">
                <a:latin typeface="Calibri" panose="020F0502020204030204" pitchFamily="34" charset="0"/>
                <a:cs typeface="Century Gothic"/>
              </a:rPr>
              <a:t>s</a:t>
            </a:r>
            <a:r>
              <a:rPr lang="en-GB" sz="1600" spc="-28" dirty="0">
                <a:latin typeface="Calibri" panose="020F0502020204030204" pitchFamily="34" charset="0"/>
                <a:cs typeface="Century Gothic"/>
              </a:rPr>
              <a:t> </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r</a:t>
            </a:r>
            <a:r>
              <a:rPr lang="en-GB" sz="1600" spc="-4" dirty="0">
                <a:latin typeface="Calibri" panose="020F0502020204030204" pitchFamily="34" charset="0"/>
                <a:cs typeface="Century Gothic"/>
              </a:rPr>
              <a:t> </a:t>
            </a: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7"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8" dirty="0">
                <a:latin typeface="Calibri" panose="020F0502020204030204" pitchFamily="34" charset="0"/>
                <a:cs typeface="Century Gothic"/>
              </a:rPr>
              <a:t> </a:t>
            </a:r>
            <a:r>
              <a:rPr lang="en-GB" sz="1600" spc="4" dirty="0">
                <a:latin typeface="Calibri" panose="020F0502020204030204" pitchFamily="34" charset="0"/>
                <a:cs typeface="Century Gothic"/>
              </a:rPr>
              <a:t>g</a:t>
            </a:r>
            <a:r>
              <a:rPr lang="en-GB" sz="1600" dirty="0">
                <a:latin typeface="Calibri" panose="020F0502020204030204" pitchFamily="34" charset="0"/>
                <a:cs typeface="Century Gothic"/>
              </a:rPr>
              <a:t>a</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21" dirty="0">
                <a:latin typeface="Calibri" panose="020F0502020204030204" pitchFamily="34" charset="0"/>
                <a:cs typeface="Century Gothic"/>
              </a:rPr>
              <a:t> </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mme</a:t>
            </a:r>
            <a:r>
              <a:rPr lang="en-GB" sz="1600" dirty="0">
                <a:latin typeface="Calibri" panose="020F0502020204030204" pitchFamily="34" charset="0"/>
                <a:cs typeface="Century Gothic"/>
              </a:rPr>
              <a:t>d</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e</a:t>
            </a:r>
            <a:r>
              <a:rPr lang="en-GB" sz="1600" spc="-31" dirty="0">
                <a:latin typeface="Calibri" panose="020F0502020204030204" pitchFamily="34" charset="0"/>
                <a:cs typeface="Century Gothic"/>
              </a:rPr>
              <a:t> </a:t>
            </a:r>
            <a:r>
              <a:rPr lang="en-GB" sz="1600" dirty="0">
                <a:latin typeface="Calibri" panose="020F0502020204030204" pitchFamily="34" charset="0"/>
                <a:cs typeface="Century Gothic"/>
              </a:rPr>
              <a:t>access</a:t>
            </a:r>
            <a:r>
              <a:rPr lang="en-GB" sz="1600" spc="-44"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 a</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y</a:t>
            </a:r>
            <a:r>
              <a:rPr lang="en-GB" sz="1600" spc="-23" dirty="0">
                <a:latin typeface="Calibri" panose="020F0502020204030204" pitchFamily="34" charset="0"/>
                <a:cs typeface="Century Gothic"/>
              </a:rPr>
              <a:t> </a:t>
            </a:r>
            <a:r>
              <a:rPr lang="en-GB" sz="1600" dirty="0">
                <a:latin typeface="Calibri" panose="020F0502020204030204" pitchFamily="34" charset="0"/>
                <a:cs typeface="Century Gothic"/>
              </a:rPr>
              <a:t>do</a:t>
            </a:r>
            <a:r>
              <a:rPr lang="en-GB" sz="1600" spc="4" dirty="0">
                <a:latin typeface="Calibri" panose="020F0502020204030204" pitchFamily="34" charset="0"/>
                <a:cs typeface="Century Gothic"/>
              </a:rPr>
              <a:t>cu</a:t>
            </a:r>
            <a:r>
              <a:rPr lang="en-GB" sz="1600" dirty="0">
                <a:latin typeface="Calibri" panose="020F0502020204030204" pitchFamily="34" charset="0"/>
                <a:cs typeface="Century Gothic"/>
              </a:rPr>
              <a:t>m</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56"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eq</a:t>
            </a:r>
            <a:r>
              <a:rPr lang="en-GB" sz="1600" spc="4"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ed</a:t>
            </a:r>
            <a:r>
              <a:rPr lang="en-GB" sz="1600" spc="-42" dirty="0">
                <a:latin typeface="Calibri" panose="020F0502020204030204" pitchFamily="34" charset="0"/>
                <a:cs typeface="Century Gothic"/>
              </a:rPr>
              <a:t> </a:t>
            </a:r>
            <a:r>
              <a:rPr lang="en-GB" sz="1600" dirty="0">
                <a:latin typeface="Calibri" panose="020F0502020204030204" pitchFamily="34" charset="0"/>
                <a:cs typeface="Century Gothic"/>
              </a:rPr>
              <a:t>f</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r</a:t>
            </a:r>
            <a:r>
              <a:rPr lang="en-GB" sz="1600" spc="-11" dirty="0">
                <a:latin typeface="Calibri" panose="020F0502020204030204" pitchFamily="34" charset="0"/>
                <a:cs typeface="Century Gothic"/>
              </a:rPr>
              <a:t> </a:t>
            </a:r>
            <a:r>
              <a:rPr lang="en-GB" sz="1600" dirty="0">
                <a:latin typeface="Calibri" panose="020F0502020204030204" pitchFamily="34" charset="0"/>
                <a:cs typeface="Century Gothic"/>
              </a:rPr>
              <a:t>examp</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e</a:t>
            </a:r>
            <a:r>
              <a:rPr lang="en-GB" sz="1600" spc="-20" dirty="0">
                <a:latin typeface="Calibri" panose="020F0502020204030204" pitchFamily="34" charset="0"/>
                <a:cs typeface="Century Gothic"/>
              </a:rPr>
              <a:t> </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ep</a:t>
            </a:r>
            <a:r>
              <a:rPr lang="en-GB" sz="1600" spc="4" dirty="0">
                <a:latin typeface="Calibri" panose="020F0502020204030204" pitchFamily="34" charset="0"/>
                <a:cs typeface="Century Gothic"/>
              </a:rPr>
              <a:t>o</a:t>
            </a:r>
            <a:r>
              <a:rPr lang="en-GB" sz="1600" spc="-4" dirty="0">
                <a:latin typeface="Calibri" panose="020F0502020204030204" pitchFamily="34" charset="0"/>
                <a:cs typeface="Century Gothic"/>
              </a:rPr>
              <a:t>r</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28" dirty="0">
                <a:latin typeface="Calibri" panose="020F0502020204030204" pitchFamily="34" charset="0"/>
                <a:cs typeface="Century Gothic"/>
              </a:rPr>
              <a:t> </a:t>
            </a:r>
            <a:r>
              <a:rPr lang="en-GB" sz="1600" dirty="0">
                <a:latin typeface="Calibri" panose="020F0502020204030204" pitchFamily="34" charset="0"/>
                <a:cs typeface="Century Gothic"/>
              </a:rPr>
              <a:t>of</a:t>
            </a:r>
            <a:r>
              <a:rPr lang="en-GB" sz="1600" spc="2"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h</a:t>
            </a:r>
            <a:r>
              <a:rPr lang="en-GB" sz="1600" spc="4" dirty="0">
                <a:latin typeface="Calibri" panose="020F0502020204030204" pitchFamily="34" charset="0"/>
                <a:cs typeface="Century Gothic"/>
              </a:rPr>
              <a:t>o</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gh</a:t>
            </a:r>
            <a:r>
              <a:rPr lang="en-GB" sz="1600" spc="-62" dirty="0">
                <a:latin typeface="Calibri" panose="020F0502020204030204" pitchFamily="34" charset="0"/>
                <a:cs typeface="Century Gothic"/>
              </a:rPr>
              <a:t> </a:t>
            </a:r>
            <a:r>
              <a:rPr lang="en-GB" sz="1600" dirty="0">
                <a:latin typeface="Calibri" panose="020F0502020204030204" pitchFamily="34" charset="0"/>
                <a:cs typeface="Century Gothic"/>
              </a:rPr>
              <a:t>exam</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4" dirty="0">
                <a:latin typeface="Calibri" panose="020F0502020204030204" pitchFamily="34" charset="0"/>
                <a:cs typeface="Century Gothic"/>
              </a:rPr>
              <a:t>a</a:t>
            </a:r>
            <a:r>
              <a:rPr lang="en-GB" sz="1600" spc="-9"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a:t>
            </a:r>
            <a:r>
              <a:rPr lang="en-GB" sz="1600" spc="-78" dirty="0">
                <a:latin typeface="Calibri" panose="020F0502020204030204" pitchFamily="34" charset="0"/>
                <a:cs typeface="Century Gothic"/>
              </a:rPr>
              <a:t> </a:t>
            </a:r>
            <a:r>
              <a:rPr lang="en-GB" sz="1600" dirty="0">
                <a:latin typeface="Calibri" panose="020F0502020204030204" pitchFamily="34" charset="0"/>
                <a:cs typeface="Century Gothic"/>
              </a:rPr>
              <a:t>e</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c.</a:t>
            </a:r>
          </a:p>
          <a:p>
            <a:pPr marL="755650" marR="17663" lvl="1" indent="-285750">
              <a:lnSpc>
                <a:spcPts val="1780"/>
              </a:lnSpc>
              <a:spcBef>
                <a:spcPts val="11"/>
              </a:spcBef>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755650" marR="17663" lvl="1" indent="-285750">
              <a:lnSpc>
                <a:spcPts val="1780"/>
              </a:lnSpc>
              <a:spcBef>
                <a:spcPts val="11"/>
              </a:spcBef>
              <a:buClr>
                <a:srgbClr val="FF0000"/>
              </a:buClr>
              <a:buFont typeface="Arial" panose="020B0604020202020204" pitchFamily="34" charset="0"/>
              <a:buChar char="•"/>
            </a:pP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l</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en</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41"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mp</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y</a:t>
            </a:r>
            <a:r>
              <a:rPr lang="en-GB" sz="1600" spc="-38" dirty="0">
                <a:latin typeface="Calibri" panose="020F0502020204030204" pitchFamily="34" charset="0"/>
                <a:cs typeface="Century Gothic"/>
              </a:rPr>
              <a:t> </a:t>
            </a:r>
            <a:r>
              <a:rPr lang="en-GB" sz="1600" spc="4" dirty="0">
                <a:latin typeface="Calibri" panose="020F0502020204030204" pitchFamily="34" charset="0"/>
                <a:cs typeface="Century Gothic"/>
              </a:rPr>
              <a:t>l</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g</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50"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h</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o</a:t>
            </a:r>
            <a:r>
              <a:rPr lang="en-GB" sz="1600" spc="4" dirty="0">
                <a:latin typeface="Calibri" panose="020F0502020204030204" pitchFamily="34" charset="0"/>
                <a:cs typeface="Century Gothic"/>
              </a:rPr>
              <a:t>u</a:t>
            </a:r>
            <a:r>
              <a:rPr lang="en-GB" sz="1600" dirty="0">
                <a:latin typeface="Calibri" panose="020F0502020204030204" pitchFamily="34" charset="0"/>
                <a:cs typeface="Century Gothic"/>
              </a:rPr>
              <a:t>gh</a:t>
            </a:r>
            <a:r>
              <a:rPr lang="en-GB" sz="1600" spc="-44" dirty="0">
                <a:latin typeface="Calibri" panose="020F0502020204030204" pitchFamily="34" charset="0"/>
                <a:cs typeface="Century Gothic"/>
              </a:rPr>
              <a:t> </a:t>
            </a:r>
            <a:r>
              <a:rPr lang="en-GB" sz="1600" spc="4" dirty="0">
                <a:latin typeface="Calibri" panose="020F0502020204030204" pitchFamily="34" charset="0"/>
                <a:cs typeface="Century Gothic"/>
              </a:rPr>
              <a:t>ou</a:t>
            </a:r>
            <a:r>
              <a:rPr lang="en-GB" sz="1600" dirty="0">
                <a:latin typeface="Calibri" panose="020F0502020204030204" pitchFamily="34" charset="0"/>
                <a:cs typeface="Century Gothic"/>
              </a:rPr>
              <a:t>r</a:t>
            </a:r>
            <a:r>
              <a:rPr lang="en-GB" sz="1600" spc="-25" dirty="0">
                <a:latin typeface="Calibri" panose="020F0502020204030204" pitchFamily="34" charset="0"/>
                <a:cs typeface="Century Gothic"/>
              </a:rPr>
              <a:t> </a:t>
            </a:r>
            <a:r>
              <a:rPr lang="en-GB" sz="1600" spc="-19" dirty="0">
                <a:latin typeface="Calibri" panose="020F0502020204030204" pitchFamily="34" charset="0"/>
                <a:cs typeface="Century Gothic"/>
              </a:rPr>
              <a:t>w</a:t>
            </a:r>
            <a:r>
              <a:rPr lang="en-GB" sz="1600" dirty="0">
                <a:latin typeface="Calibri" panose="020F0502020204030204" pitchFamily="34" charset="0"/>
                <a:cs typeface="Century Gothic"/>
              </a:rPr>
              <a:t>ebs</a:t>
            </a:r>
            <a:r>
              <a:rPr lang="en-GB" sz="1600" spc="19" dirty="0">
                <a:latin typeface="Calibri" panose="020F0502020204030204" pitchFamily="34" charset="0"/>
                <a:cs typeface="Century Gothic"/>
              </a:rPr>
              <a:t>i</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e</a:t>
            </a:r>
            <a:r>
              <a:rPr lang="en-GB" sz="1600" spc="-28" dirty="0">
                <a:latin typeface="Calibri" panose="020F0502020204030204" pitchFamily="34" charset="0"/>
                <a:cs typeface="Century Gothic"/>
              </a:rPr>
              <a:t> </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o</a:t>
            </a:r>
            <a:r>
              <a:rPr lang="en-GB" sz="1600" spc="1" dirty="0">
                <a:latin typeface="Calibri" panose="020F0502020204030204" pitchFamily="34" charset="0"/>
                <a:cs typeface="Century Gothic"/>
              </a:rPr>
              <a:t> </a:t>
            </a:r>
            <a:r>
              <a:rPr lang="en-GB" sz="1600" dirty="0">
                <a:latin typeface="Calibri" panose="020F0502020204030204" pitchFamily="34" charset="0"/>
                <a:cs typeface="Century Gothic"/>
              </a:rPr>
              <a:t>access</a:t>
            </a:r>
            <a:r>
              <a:rPr lang="en-GB" sz="1600" spc="-44" dirty="0">
                <a:latin typeface="Calibri" panose="020F0502020204030204" pitchFamily="34" charset="0"/>
                <a:cs typeface="Century Gothic"/>
              </a:rPr>
              <a:t> </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he</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r</a:t>
            </a:r>
            <a:r>
              <a:rPr lang="en-GB" sz="1600" spc="-32" dirty="0">
                <a:latin typeface="Calibri" panose="020F0502020204030204" pitchFamily="34" charset="0"/>
                <a:cs typeface="Century Gothic"/>
              </a:rPr>
              <a:t> </a:t>
            </a:r>
            <a:r>
              <a:rPr lang="en-GB" sz="1600" dirty="0">
                <a:latin typeface="Calibri" panose="020F0502020204030204" pitchFamily="34" charset="0"/>
                <a:cs typeface="Century Gothic"/>
              </a:rPr>
              <a:t>ce</a:t>
            </a:r>
            <a:r>
              <a:rPr lang="en-GB" sz="1600" spc="-4" dirty="0">
                <a:latin typeface="Calibri" panose="020F0502020204030204" pitchFamily="34" charset="0"/>
                <a:cs typeface="Century Gothic"/>
              </a:rPr>
              <a:t>r</a:t>
            </a:r>
            <a:r>
              <a:rPr lang="en-GB" sz="1600" spc="-9"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f</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ca</a:t>
            </a:r>
            <a:r>
              <a:rPr lang="en-GB" sz="1600" spc="-9" dirty="0">
                <a:latin typeface="Calibri" panose="020F0502020204030204" pitchFamily="34" charset="0"/>
                <a:cs typeface="Century Gothic"/>
              </a:rPr>
              <a:t>t</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on</a:t>
            </a:r>
          </a:p>
        </p:txBody>
      </p:sp>
    </p:spTree>
    <p:extLst>
      <p:ext uri="{BB962C8B-B14F-4D97-AF65-F5344CB8AC3E}">
        <p14:creationId xmlns:p14="http://schemas.microsoft.com/office/powerpoint/2010/main" val="174160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8162"/>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5776058"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Accreditation</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85992" y="1802084"/>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1" name="object 3"/>
          <p:cNvSpPr txBox="1"/>
          <p:nvPr/>
        </p:nvSpPr>
        <p:spPr>
          <a:xfrm>
            <a:off x="342927" y="836793"/>
            <a:ext cx="7184709" cy="4766959"/>
          </a:xfrm>
          <a:prstGeom prst="rect">
            <a:avLst/>
          </a:prstGeom>
        </p:spPr>
        <p:txBody>
          <a:bodyPr wrap="square" lIns="0" tIns="0" rIns="0" bIns="0" rtlCol="0">
            <a:noAutofit/>
          </a:bodyPr>
          <a:lstStyle/>
          <a:p>
            <a:pPr marL="12700">
              <a:spcBef>
                <a:spcPts val="99"/>
              </a:spcBef>
            </a:pPr>
            <a:endParaRPr lang="en-GB" sz="1600" dirty="0">
              <a:solidFill>
                <a:srgbClr val="FF0000"/>
              </a:solidFill>
              <a:latin typeface="Calibri" panose="020F0502020204030204" pitchFamily="34" charset="0"/>
              <a:cs typeface="Tahoma"/>
            </a:endParaRPr>
          </a:p>
          <a:p>
            <a:pPr marL="298450" marR="32191" indent="-285750">
              <a:spcBef>
                <a:spcPts val="77"/>
              </a:spcBef>
              <a:buClr>
                <a:srgbClr val="FF0000"/>
              </a:buClr>
              <a:buFont typeface="Arial" panose="020B0604020202020204" pitchFamily="34" charset="0"/>
              <a:buChar char="•"/>
            </a:pPr>
            <a:r>
              <a:rPr lang="en-GB" sz="1600" dirty="0">
                <a:solidFill>
                  <a:srgbClr val="FF0000"/>
                </a:solidFill>
                <a:latin typeface="Calibri" panose="020F0502020204030204" pitchFamily="34" charset="0"/>
                <a:cs typeface="Tahoma"/>
              </a:rPr>
              <a:t>ISO Certification</a:t>
            </a:r>
            <a:br>
              <a:rPr lang="en-GB" sz="1600" dirty="0">
                <a:latin typeface="Calibri" panose="020F0502020204030204" pitchFamily="34" charset="0"/>
                <a:cs typeface="Tahoma"/>
              </a:rPr>
            </a:br>
            <a:r>
              <a:rPr lang="en-GB" sz="1600" dirty="0">
                <a:latin typeface="Calibri" panose="020F0502020204030204" pitchFamily="34" charset="0"/>
                <a:cs typeface="Tahoma"/>
              </a:rPr>
              <a:t>Certified by BSI to,</a:t>
            </a:r>
          </a:p>
          <a:p>
            <a:pPr marL="755650" marR="32191" lvl="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9001:2015 Quality Management</a:t>
            </a:r>
          </a:p>
          <a:p>
            <a:pPr marL="755650" marR="32191" lvl="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14001:2015 Environment Management</a:t>
            </a:r>
          </a:p>
          <a:p>
            <a:pPr marL="755650" marR="32191" lvl="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OHSAS 45001:2018 Occupational Health &amp; Safety</a:t>
            </a:r>
          </a:p>
          <a:p>
            <a:pPr marL="298450" marR="32191" indent="-285750">
              <a:spcBef>
                <a:spcPts val="77"/>
              </a:spcBef>
              <a:buClr>
                <a:srgbClr val="FF0000"/>
              </a:buClr>
              <a:buFont typeface="Arial" panose="020B0604020202020204" pitchFamily="34" charset="0"/>
              <a:buChar char="•"/>
            </a:pPr>
            <a:endParaRPr lang="en-GB" sz="1600" dirty="0">
              <a:latin typeface="Calibri" panose="020F0502020204030204" pitchFamily="34" charset="0"/>
              <a:cs typeface="Tahoma"/>
            </a:endParaRPr>
          </a:p>
          <a:p>
            <a:pPr marL="298450" marR="32191" indent="-285750">
              <a:spcBef>
                <a:spcPts val="77"/>
              </a:spcBef>
              <a:buClr>
                <a:srgbClr val="FF0000"/>
              </a:buClr>
              <a:buFont typeface="Arial" panose="020B0604020202020204" pitchFamily="34" charset="0"/>
              <a:buChar char="•"/>
            </a:pPr>
            <a:r>
              <a:rPr lang="en-GB" sz="1600" dirty="0">
                <a:solidFill>
                  <a:srgbClr val="FF0000"/>
                </a:solidFill>
                <a:latin typeface="Calibri" panose="020F0502020204030204" pitchFamily="34" charset="0"/>
                <a:cs typeface="Tahoma"/>
              </a:rPr>
              <a:t>Manufacturing</a:t>
            </a:r>
          </a:p>
          <a:p>
            <a:pPr marL="755650" marR="32191" lvl="1" indent="-285750">
              <a:spcBef>
                <a:spcPts val="77"/>
              </a:spcBef>
              <a:buClr>
                <a:srgbClr val="FF0000"/>
              </a:buClr>
              <a:buFont typeface="Arial" panose="020B0604020202020204" pitchFamily="34" charset="0"/>
              <a:buChar char="•"/>
            </a:pPr>
            <a:r>
              <a:rPr lang="en-GB" sz="1600" dirty="0">
                <a:solidFill>
                  <a:schemeClr val="tx2"/>
                </a:solidFill>
                <a:latin typeface="Calibri" panose="020F0502020204030204" pitchFamily="34" charset="0"/>
                <a:cs typeface="Tahoma"/>
              </a:rPr>
              <a:t>Type Approved by DNVGL 2.7-1, DNVGL 2.7-3 &amp; EN12079-2</a:t>
            </a:r>
          </a:p>
          <a:p>
            <a:pPr marL="755650" marR="32191" lvl="1" indent="-285750">
              <a:spcBef>
                <a:spcPts val="77"/>
              </a:spcBef>
              <a:buClr>
                <a:srgbClr val="FF0000"/>
              </a:buClr>
              <a:buFont typeface="Arial" panose="020B0604020202020204" pitchFamily="34" charset="0"/>
              <a:buChar char="•"/>
            </a:pPr>
            <a:r>
              <a:rPr lang="en-GB" sz="1600" dirty="0">
                <a:solidFill>
                  <a:schemeClr val="tx2"/>
                </a:solidFill>
                <a:latin typeface="Calibri" panose="020F0502020204030204" pitchFamily="34" charset="0"/>
                <a:cs typeface="Tahoma"/>
              </a:rPr>
              <a:t>Full and active members of LEEA (Lifting Equipment Engineers Association)</a:t>
            </a:r>
          </a:p>
          <a:p>
            <a:pPr marL="755650" marR="32191" lvl="1" indent="-285750">
              <a:spcBef>
                <a:spcPts val="77"/>
              </a:spcBef>
              <a:buClr>
                <a:srgbClr val="FF0000"/>
              </a:buClr>
              <a:buFont typeface="Arial" panose="020B0604020202020204" pitchFamily="34" charset="0"/>
              <a:buChar char="•"/>
            </a:pPr>
            <a:r>
              <a:rPr lang="en-GB" sz="1600" dirty="0">
                <a:solidFill>
                  <a:schemeClr val="tx2"/>
                </a:solidFill>
                <a:latin typeface="Calibri" panose="020F0502020204030204" pitchFamily="34" charset="0"/>
                <a:cs typeface="Tahoma"/>
              </a:rPr>
              <a:t>Members of the British Safety Council</a:t>
            </a:r>
          </a:p>
          <a:p>
            <a:pPr marL="755650" marR="32191" lvl="1" indent="-285750">
              <a:spcBef>
                <a:spcPts val="77"/>
              </a:spcBef>
              <a:buClr>
                <a:srgbClr val="FF0000"/>
              </a:buClr>
              <a:buFont typeface="Arial" panose="020B0604020202020204" pitchFamily="34" charset="0"/>
              <a:buChar char="•"/>
            </a:pPr>
            <a:r>
              <a:rPr lang="en-GB" sz="1600" dirty="0">
                <a:solidFill>
                  <a:schemeClr val="tx2"/>
                </a:solidFill>
                <a:latin typeface="Calibri" panose="020F0502020204030204" pitchFamily="34" charset="0"/>
                <a:cs typeface="Tahoma"/>
              </a:rPr>
              <a:t>Members of the International Association of Drilling Contract	</a:t>
            </a:r>
          </a:p>
          <a:p>
            <a:pPr marL="755650" marR="32191" lvl="1" indent="-285750">
              <a:spcBef>
                <a:spcPts val="77"/>
              </a:spcBef>
              <a:buClr>
                <a:srgbClr val="FF0000"/>
              </a:buClr>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marR="32191" indent="-285750">
              <a:spcBef>
                <a:spcPts val="77"/>
              </a:spcBef>
              <a:buClr>
                <a:srgbClr val="FF0000"/>
              </a:buClr>
              <a:buFont typeface="Arial" panose="020B0604020202020204" pitchFamily="34" charset="0"/>
              <a:buChar char="•"/>
            </a:pPr>
            <a:r>
              <a:rPr lang="en-GB" sz="1600" dirty="0">
                <a:solidFill>
                  <a:srgbClr val="FF0000"/>
                </a:solidFill>
                <a:latin typeface="Calibri" panose="020F0502020204030204" pitchFamily="34" charset="0"/>
                <a:cs typeface="Tahoma"/>
              </a:rPr>
              <a:t>Supply Chain Validation</a:t>
            </a:r>
          </a:p>
          <a:p>
            <a:pPr marL="755650" marR="32191" lvl="1" indent="-285750">
              <a:spcBef>
                <a:spcPts val="77"/>
              </a:spcBef>
              <a:buClr>
                <a:srgbClr val="FF0000"/>
              </a:buClr>
              <a:buFont typeface="Arial" panose="020B0604020202020204" pitchFamily="34" charset="0"/>
              <a:buChar char="•"/>
            </a:pPr>
            <a:r>
              <a:rPr lang="en-GB" sz="1600" dirty="0">
                <a:solidFill>
                  <a:schemeClr val="tx2"/>
                </a:solidFill>
                <a:latin typeface="Calibri" panose="020F0502020204030204" pitchFamily="34" charset="0"/>
                <a:cs typeface="Tahoma"/>
              </a:rPr>
              <a:t>FPAL registered – Achilles</a:t>
            </a:r>
          </a:p>
          <a:p>
            <a:pPr marL="755650" marR="32191" lvl="1" indent="-285750">
              <a:spcBef>
                <a:spcPts val="77"/>
              </a:spcBef>
              <a:buClr>
                <a:srgbClr val="FF0000"/>
              </a:buClr>
              <a:buFont typeface="Arial" panose="020B0604020202020204" pitchFamily="34" charset="0"/>
              <a:buChar char="•"/>
            </a:pPr>
            <a:r>
              <a:rPr lang="en-GB" sz="1600" dirty="0">
                <a:solidFill>
                  <a:schemeClr val="tx2"/>
                </a:solidFill>
                <a:latin typeface="Calibri" panose="020F0502020204030204" pitchFamily="34" charset="0"/>
                <a:cs typeface="Tahoma"/>
              </a:rPr>
              <a:t>SEQual</a:t>
            </a:r>
          </a:p>
          <a:p>
            <a:pPr marL="469900" marR="32191" lvl="1">
              <a:spcBef>
                <a:spcPts val="77"/>
              </a:spcBef>
              <a:buClr>
                <a:srgbClr val="FF0000"/>
              </a:buClr>
            </a:pPr>
            <a:endParaRPr lang="en-GB" sz="1600" dirty="0">
              <a:solidFill>
                <a:schemeClr val="tx2"/>
              </a:solidFill>
              <a:latin typeface="Calibri" panose="020F0502020204030204" pitchFamily="34" charset="0"/>
              <a:cs typeface="Tahoma"/>
            </a:endParaRPr>
          </a:p>
          <a:p>
            <a:pPr marL="298450" marR="32191" indent="-285750">
              <a:spcBef>
                <a:spcPts val="77"/>
              </a:spcBef>
              <a:buClr>
                <a:srgbClr val="FF0000"/>
              </a:buClr>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marR="32191">
              <a:spcBef>
                <a:spcPts val="77"/>
              </a:spcBef>
              <a:buClr>
                <a:srgbClr val="FF0000"/>
              </a:buClr>
            </a:pPr>
            <a:endParaRPr lang="en-GB" sz="1600" dirty="0">
              <a:latin typeface="Calibri" panose="020F0502020204030204" pitchFamily="34" charset="0"/>
              <a:cs typeface="Tahoma"/>
            </a:endParaRPr>
          </a:p>
          <a:p>
            <a:pPr marL="12700" marR="32191">
              <a:buClr>
                <a:srgbClr val="FF0000"/>
              </a:buClr>
            </a:pPr>
            <a:endParaRPr lang="en-GB" sz="1600" dirty="0">
              <a:latin typeface="Calibri" panose="020F0502020204030204" pitchFamily="34" charset="0"/>
              <a:cs typeface="Tahoma"/>
            </a:endParaRPr>
          </a:p>
          <a:p>
            <a:pPr>
              <a:buClr>
                <a:srgbClr val="FF0000"/>
              </a:buCl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653" y="2698048"/>
            <a:ext cx="1217015" cy="172223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51" y="5466363"/>
            <a:ext cx="859753" cy="91102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639" y="5466363"/>
            <a:ext cx="859753" cy="91375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0725" y="5436995"/>
            <a:ext cx="1352603" cy="911023"/>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5661" y="5411684"/>
            <a:ext cx="867165" cy="925737"/>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1248" y="2698048"/>
            <a:ext cx="1217015" cy="1722230"/>
          </a:xfrm>
          <a:prstGeom prst="rect">
            <a:avLst/>
          </a:prstGeom>
        </p:spPr>
      </p:pic>
      <p:pic>
        <p:nvPicPr>
          <p:cNvPr id="7" name="Picture 6"/>
          <p:cNvPicPr>
            <a:picLocks noChangeAspect="1"/>
          </p:cNvPicPr>
          <p:nvPr/>
        </p:nvPicPr>
        <p:blipFill>
          <a:blip r:embed="rId9"/>
          <a:stretch>
            <a:fillRect/>
          </a:stretch>
        </p:blipFill>
        <p:spPr>
          <a:xfrm>
            <a:off x="7418825" y="730978"/>
            <a:ext cx="1228688" cy="1744712"/>
          </a:xfrm>
          <a:prstGeom prst="rect">
            <a:avLst/>
          </a:prstGeom>
        </p:spPr>
      </p:pic>
      <p:pic>
        <p:nvPicPr>
          <p:cNvPr id="9" name="Picture 8"/>
          <p:cNvPicPr>
            <a:picLocks noChangeAspect="1"/>
          </p:cNvPicPr>
          <p:nvPr/>
        </p:nvPicPr>
        <p:blipFill>
          <a:blip r:embed="rId10"/>
          <a:stretch>
            <a:fillRect/>
          </a:stretch>
        </p:blipFill>
        <p:spPr>
          <a:xfrm>
            <a:off x="8958261" y="730977"/>
            <a:ext cx="1246375" cy="1778707"/>
          </a:xfrm>
          <a:prstGeom prst="rect">
            <a:avLst/>
          </a:prstGeom>
        </p:spPr>
      </p:pic>
      <p:pic>
        <p:nvPicPr>
          <p:cNvPr id="10" name="Picture 9"/>
          <p:cNvPicPr>
            <a:picLocks noChangeAspect="1"/>
          </p:cNvPicPr>
          <p:nvPr/>
        </p:nvPicPr>
        <p:blipFill>
          <a:blip r:embed="rId11"/>
          <a:stretch>
            <a:fillRect/>
          </a:stretch>
        </p:blipFill>
        <p:spPr>
          <a:xfrm>
            <a:off x="10491566" y="731684"/>
            <a:ext cx="1212854" cy="1722230"/>
          </a:xfrm>
          <a:prstGeom prst="rect">
            <a:avLst/>
          </a:prstGeom>
        </p:spPr>
      </p:pic>
      <p:pic>
        <p:nvPicPr>
          <p:cNvPr id="14" name="Picture 13"/>
          <p:cNvPicPr>
            <a:picLocks noChangeAspect="1"/>
          </p:cNvPicPr>
          <p:nvPr/>
        </p:nvPicPr>
        <p:blipFill>
          <a:blip r:embed="rId12"/>
          <a:stretch>
            <a:fillRect/>
          </a:stretch>
        </p:blipFill>
        <p:spPr>
          <a:xfrm>
            <a:off x="8120300" y="4569311"/>
            <a:ext cx="1217015" cy="1778707"/>
          </a:xfrm>
          <a:prstGeom prst="rect">
            <a:avLst/>
          </a:prstGeom>
        </p:spPr>
      </p:pic>
      <p:pic>
        <p:nvPicPr>
          <p:cNvPr id="18" name="Picture 17" descr="Diagram&#10;&#10;Description automatically generated with low confidence">
            <a:extLst>
              <a:ext uri="{FF2B5EF4-FFF2-40B4-BE49-F238E27FC236}">
                <a16:creationId xmlns:a16="http://schemas.microsoft.com/office/drawing/2014/main" id="{282DC176-3DA4-48DE-B9C2-758663056DD5}"/>
              </a:ext>
            </a:extLst>
          </p:cNvPr>
          <p:cNvPicPr>
            <a:picLocks noChangeAspect="1"/>
          </p:cNvPicPr>
          <p:nvPr/>
        </p:nvPicPr>
        <p:blipFill>
          <a:blip r:embed="rId13"/>
          <a:stretch>
            <a:fillRect/>
          </a:stretch>
        </p:blipFill>
        <p:spPr>
          <a:xfrm>
            <a:off x="9939116" y="4728512"/>
            <a:ext cx="1104900" cy="1554480"/>
          </a:xfrm>
          <a:prstGeom prst="rect">
            <a:avLst/>
          </a:prstGeom>
        </p:spPr>
      </p:pic>
      <p:pic>
        <p:nvPicPr>
          <p:cNvPr id="21" name="Picture 20" descr="A black and white logo&#10;&#10;Description automatically generated with low confidence">
            <a:extLst>
              <a:ext uri="{FF2B5EF4-FFF2-40B4-BE49-F238E27FC236}">
                <a16:creationId xmlns:a16="http://schemas.microsoft.com/office/drawing/2014/main" id="{DAFC09E7-9390-48B2-89D1-5DE403E4A937}"/>
              </a:ext>
            </a:extLst>
          </p:cNvPr>
          <p:cNvPicPr>
            <a:picLocks noChangeAspect="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5778809" y="5665419"/>
            <a:ext cx="1664335" cy="504825"/>
          </a:xfrm>
          <a:prstGeom prst="rect">
            <a:avLst/>
          </a:prstGeom>
          <a:noFill/>
          <a:ln>
            <a:noFill/>
          </a:ln>
        </p:spPr>
      </p:pic>
    </p:spTree>
    <p:extLst>
      <p:ext uri="{BB962C8B-B14F-4D97-AF65-F5344CB8AC3E}">
        <p14:creationId xmlns:p14="http://schemas.microsoft.com/office/powerpoint/2010/main" val="166681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23" y="6426226"/>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239318" y="525172"/>
            <a:ext cx="369711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Suppliers</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731858" y="1037081"/>
            <a:ext cx="8885156" cy="3767074"/>
          </a:xfrm>
          <a:prstGeom prst="rect">
            <a:avLst/>
          </a:prstGeom>
        </p:spPr>
        <p:txBody>
          <a:bodyPr wrap="square" lIns="0" tIns="0" rIns="0" bIns="0" rtlCol="0">
            <a:noAutofit/>
          </a:bodyPr>
          <a:lstStyle/>
          <a:p>
            <a:pPr marL="12700">
              <a:lnSpc>
                <a:spcPts val="1680"/>
              </a:lnSpc>
              <a:spcBef>
                <a:spcPts val="99"/>
              </a:spcBef>
            </a:pPr>
            <a:endParaRPr sz="1400" dirty="0">
              <a:latin typeface="Tahoma"/>
              <a:cs typeface="Tahoma"/>
            </a:endParaRPr>
          </a:p>
        </p:txBody>
      </p:sp>
      <p:sp>
        <p:nvSpPr>
          <p:cNvPr id="8" name="object 2"/>
          <p:cNvSpPr txBox="1"/>
          <p:nvPr/>
        </p:nvSpPr>
        <p:spPr>
          <a:xfrm>
            <a:off x="0" y="1046418"/>
            <a:ext cx="7990144" cy="5091152"/>
          </a:xfrm>
          <a:prstGeom prst="rect">
            <a:avLst/>
          </a:prstGeom>
        </p:spPr>
        <p:txBody>
          <a:bodyPr wrap="square" lIns="0" tIns="0" rIns="0" bIns="0" rtlCol="0">
            <a:noAutofit/>
          </a:bodyPr>
          <a:lstStyle/>
          <a:p>
            <a:pPr marL="265518" marR="279839">
              <a:lnSpc>
                <a:spcPts val="1760"/>
              </a:lnSpc>
              <a:spcBef>
                <a:spcPts val="88"/>
              </a:spcBef>
            </a:pPr>
            <a:r>
              <a:rPr sz="1600" b="1" spc="0" dirty="0">
                <a:solidFill>
                  <a:schemeClr val="bg2"/>
                </a:solidFill>
                <a:latin typeface="Calibri" panose="020F0502020204030204" pitchFamily="34" charset="0"/>
                <a:cs typeface="Century Gothic"/>
              </a:rPr>
              <a:t>Fi</a:t>
            </a:r>
            <a:r>
              <a:rPr sz="1600" b="1" spc="4" dirty="0">
                <a:solidFill>
                  <a:schemeClr val="bg2"/>
                </a:solidFill>
                <a:latin typeface="Calibri" panose="020F0502020204030204" pitchFamily="34" charset="0"/>
                <a:cs typeface="Century Gothic"/>
              </a:rPr>
              <a:t>rs</a:t>
            </a:r>
            <a:r>
              <a:rPr sz="1600" b="1" spc="0" dirty="0">
                <a:solidFill>
                  <a:schemeClr val="bg2"/>
                </a:solidFill>
                <a:latin typeface="Calibri" panose="020F0502020204030204" pitchFamily="34" charset="0"/>
                <a:cs typeface="Century Gothic"/>
              </a:rPr>
              <a:t>t</a:t>
            </a:r>
            <a:r>
              <a:rPr sz="1600" b="1" spc="-38"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Integ</a:t>
            </a:r>
            <a:r>
              <a:rPr sz="1600" b="1" spc="4"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ated</a:t>
            </a:r>
            <a:r>
              <a:rPr sz="1600" b="1" spc="-60"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Solutions</a:t>
            </a:r>
            <a:r>
              <a:rPr sz="1600" b="1" spc="-27"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only work with top quality manufacturers and suppliers to ensure our customers get the highest quality and technically innovative products</a:t>
            </a:r>
            <a:r>
              <a:rPr sz="1600" b="1" spc="0" dirty="0">
                <a:solidFill>
                  <a:schemeClr val="bg2"/>
                </a:solidFill>
                <a:latin typeface="Calibri" panose="020F0502020204030204" pitchFamily="34" charset="0"/>
                <a:cs typeface="Century Gothic"/>
              </a:rPr>
              <a:t>.</a:t>
            </a:r>
            <a:endParaRPr lang="en-GB" sz="1600" b="1" spc="0" dirty="0">
              <a:solidFill>
                <a:schemeClr val="bg2"/>
              </a:solidFill>
              <a:latin typeface="Calibri" panose="020F0502020204030204" pitchFamily="34" charset="0"/>
              <a:cs typeface="Century Gothic"/>
            </a:endParaRPr>
          </a:p>
          <a:p>
            <a:pPr marL="265518" marR="279839">
              <a:lnSpc>
                <a:spcPts val="1760"/>
              </a:lnSpc>
              <a:spcBef>
                <a:spcPts val="88"/>
              </a:spcBef>
            </a:pPr>
            <a:endParaRPr lang="en-GB" sz="1600" b="1" dirty="0">
              <a:solidFill>
                <a:schemeClr val="bg2"/>
              </a:solidFill>
              <a:latin typeface="Calibri" panose="020F0502020204030204" pitchFamily="34" charset="0"/>
              <a:cs typeface="Century Gothic"/>
            </a:endParaRPr>
          </a:p>
          <a:p>
            <a:pPr marL="265518" marR="279839">
              <a:lnSpc>
                <a:spcPts val="1760"/>
              </a:lnSpc>
              <a:spcBef>
                <a:spcPts val="88"/>
              </a:spcBef>
            </a:pPr>
            <a:r>
              <a:rPr lang="en-GB" sz="1600" b="1" dirty="0">
                <a:solidFill>
                  <a:schemeClr val="bg2"/>
                </a:solidFill>
                <a:latin typeface="Calibri" panose="020F0502020204030204" pitchFamily="34" charset="0"/>
                <a:cs typeface="Century Gothic"/>
              </a:rPr>
              <a:t>Our</a:t>
            </a:r>
            <a:r>
              <a:rPr lang="en-GB" sz="1600" b="1" spc="14"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v</a:t>
            </a:r>
            <a:r>
              <a:rPr lang="en-GB" sz="1600" b="1" dirty="0">
                <a:solidFill>
                  <a:schemeClr val="bg2"/>
                </a:solidFill>
                <a:latin typeface="Calibri" panose="020F0502020204030204" pitchFamily="34" charset="0"/>
                <a:cs typeface="Century Gothic"/>
              </a:rPr>
              <a:t>alue</a:t>
            </a:r>
            <a:r>
              <a:rPr lang="en-GB" sz="1600" b="1" spc="-1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of being</a:t>
            </a:r>
            <a:r>
              <a:rPr lang="en-GB" sz="1600" b="1" spc="-9"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the</a:t>
            </a:r>
            <a:r>
              <a:rPr lang="en-GB" sz="1600" b="1" spc="-19"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best</a:t>
            </a:r>
            <a:r>
              <a:rPr lang="en-GB" sz="1600"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cu</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tomer</a:t>
            </a:r>
            <a:r>
              <a:rPr lang="en-GB" sz="1600" b="1" spc="-62"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led</a:t>
            </a:r>
            <a:r>
              <a:rPr lang="en-GB" sz="1600" b="1" spc="-14"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or</a:t>
            </a:r>
            <a:r>
              <a:rPr lang="en-GB" sz="1600" b="1" spc="4" dirty="0">
                <a:solidFill>
                  <a:schemeClr val="bg2"/>
                </a:solidFill>
                <a:latin typeface="Calibri" panose="020F0502020204030204" pitchFamily="34" charset="0"/>
                <a:cs typeface="Century Gothic"/>
              </a:rPr>
              <a:t>g</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i</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at</a:t>
            </a:r>
            <a:r>
              <a:rPr lang="en-GB" sz="1600" b="1" spc="4" dirty="0">
                <a:solidFill>
                  <a:schemeClr val="bg2"/>
                </a:solidFill>
                <a:latin typeface="Calibri" panose="020F0502020204030204" pitchFamily="34" charset="0"/>
                <a:cs typeface="Century Gothic"/>
              </a:rPr>
              <a:t>i</a:t>
            </a:r>
            <a:r>
              <a:rPr lang="en-GB" sz="1600" b="1" dirty="0">
                <a:solidFill>
                  <a:schemeClr val="bg2"/>
                </a:solidFill>
                <a:latin typeface="Calibri" panose="020F0502020204030204" pitchFamily="34" charset="0"/>
                <a:cs typeface="Century Gothic"/>
              </a:rPr>
              <a:t>on en</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u</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es we</a:t>
            </a:r>
            <a:r>
              <a:rPr lang="en-GB" sz="1600" b="1" spc="-22"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e</a:t>
            </a:r>
            <a:r>
              <a:rPr lang="en-GB" sz="1600" b="1" spc="-20"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con</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tly investi</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g</a:t>
            </a:r>
            <a:r>
              <a:rPr lang="en-GB" sz="1600" b="1" spc="-4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in</a:t>
            </a:r>
            <a:r>
              <a:rPr lang="en-GB" sz="1600" b="1" spc="-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new</a:t>
            </a:r>
            <a:r>
              <a:rPr lang="en-GB" sz="1600" b="1" spc="-17"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p</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oducts</a:t>
            </a:r>
            <a:r>
              <a:rPr lang="en-GB" sz="1600" b="1" spc="-5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d making</a:t>
            </a:r>
            <a:r>
              <a:rPr lang="en-GB" sz="1600" b="1" spc="-3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new</a:t>
            </a:r>
            <a:r>
              <a:rPr lang="en-GB" sz="1600" b="1" spc="-17"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p</a:t>
            </a:r>
            <a:r>
              <a:rPr lang="en-GB" sz="1600" b="1" spc="4" dirty="0">
                <a:solidFill>
                  <a:schemeClr val="bg2"/>
                </a:solidFill>
                <a:latin typeface="Calibri" panose="020F0502020204030204" pitchFamily="34" charset="0"/>
                <a:cs typeface="Century Gothic"/>
              </a:rPr>
              <a:t>ar</a:t>
            </a:r>
            <a:r>
              <a:rPr lang="en-GB" sz="1600" b="1" dirty="0">
                <a:solidFill>
                  <a:schemeClr val="bg2"/>
                </a:solidFill>
                <a:latin typeface="Calibri" panose="020F0502020204030204" pitchFamily="34" charset="0"/>
                <a:cs typeface="Century Gothic"/>
              </a:rPr>
              <a:t>tne</a:t>
            </a:r>
            <a:r>
              <a:rPr lang="en-GB" sz="1600" b="1" spc="4" dirty="0">
                <a:solidFill>
                  <a:schemeClr val="bg2"/>
                </a:solidFill>
                <a:latin typeface="Calibri" panose="020F0502020204030204" pitchFamily="34" charset="0"/>
                <a:cs typeface="Century Gothic"/>
              </a:rPr>
              <a:t>rs</a:t>
            </a:r>
            <a:r>
              <a:rPr lang="en-GB" sz="1600" b="1" dirty="0">
                <a:solidFill>
                  <a:schemeClr val="bg2"/>
                </a:solidFill>
                <a:latin typeface="Calibri" panose="020F0502020204030204" pitchFamily="34" charset="0"/>
                <a:cs typeface="Century Gothic"/>
              </a:rPr>
              <a:t>hi</a:t>
            </a:r>
            <a:r>
              <a:rPr lang="en-GB" sz="1600" b="1" spc="4" dirty="0">
                <a:solidFill>
                  <a:schemeClr val="bg2"/>
                </a:solidFill>
                <a:latin typeface="Calibri" panose="020F0502020204030204" pitchFamily="34" charset="0"/>
                <a:cs typeface="Century Gothic"/>
              </a:rPr>
              <a:t>p</a:t>
            </a:r>
            <a:r>
              <a:rPr lang="en-GB" sz="1600" b="1" dirty="0">
                <a:solidFill>
                  <a:schemeClr val="bg2"/>
                </a:solidFill>
                <a:latin typeface="Calibri" panose="020F0502020204030204" pitchFamily="34" charset="0"/>
                <a:cs typeface="Century Gothic"/>
              </a:rPr>
              <a:t>s</a:t>
            </a:r>
            <a:r>
              <a:rPr lang="en-GB" sz="1600" b="1" spc="-8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to con</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tly</a:t>
            </a:r>
            <a:r>
              <a:rPr lang="en-GB" sz="1600" b="1" spc="-69"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h</a:t>
            </a:r>
            <a:r>
              <a:rPr lang="en-GB" sz="1600" b="1" spc="4"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v</a:t>
            </a:r>
            <a:r>
              <a:rPr lang="en-GB" sz="1600" b="1" dirty="0">
                <a:solidFill>
                  <a:schemeClr val="bg2"/>
                </a:solidFill>
                <a:latin typeface="Calibri" panose="020F0502020204030204" pitchFamily="34" charset="0"/>
                <a:cs typeface="Century Gothic"/>
              </a:rPr>
              <a:t>e</a:t>
            </a:r>
            <a:r>
              <a:rPr lang="en-GB" sz="1600" b="1" spc="-9"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the</a:t>
            </a:r>
            <a:r>
              <a:rPr lang="en-GB" sz="1600" b="1" spc="-14"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be</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t</a:t>
            </a:r>
            <a:r>
              <a:rPr lang="en-GB" sz="1600" b="1" spc="-27" dirty="0">
                <a:solidFill>
                  <a:schemeClr val="bg2"/>
                </a:solidFill>
                <a:latin typeface="Calibri" panose="020F0502020204030204" pitchFamily="34" charset="0"/>
                <a:cs typeface="Century Gothic"/>
              </a:rPr>
              <a:t> and most comprehensive </a:t>
            </a:r>
            <a:r>
              <a:rPr lang="en-GB" sz="1600" b="1" dirty="0">
                <a:solidFill>
                  <a:schemeClr val="bg2"/>
                </a:solidFill>
                <a:latin typeface="Calibri" panose="020F0502020204030204" pitchFamily="34" charset="0"/>
                <a:cs typeface="Century Gothic"/>
              </a:rPr>
              <a:t>po</a:t>
            </a:r>
            <a:r>
              <a:rPr lang="en-GB" sz="1600" b="1" spc="4" dirty="0">
                <a:solidFill>
                  <a:schemeClr val="bg2"/>
                </a:solidFill>
                <a:latin typeface="Calibri" panose="020F0502020204030204" pitchFamily="34" charset="0"/>
                <a:cs typeface="Century Gothic"/>
              </a:rPr>
              <a:t>ss</a:t>
            </a:r>
            <a:r>
              <a:rPr lang="en-GB" sz="1600" b="1" dirty="0">
                <a:solidFill>
                  <a:schemeClr val="bg2"/>
                </a:solidFill>
                <a:latin typeface="Calibri" panose="020F0502020204030204" pitchFamily="34" charset="0"/>
                <a:cs typeface="Century Gothic"/>
              </a:rPr>
              <a:t>ible</a:t>
            </a:r>
            <a:r>
              <a:rPr lang="en-GB" sz="1600"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p</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oduct</a:t>
            </a:r>
            <a:r>
              <a:rPr lang="en-GB" sz="1600" b="1" spc="-41"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ge</a:t>
            </a:r>
            <a:r>
              <a:rPr lang="en-GB" sz="1600" b="1" spc="-20"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availa</a:t>
            </a:r>
            <a:r>
              <a:rPr lang="en-GB" sz="1600" b="1" spc="4" dirty="0">
                <a:solidFill>
                  <a:schemeClr val="bg2"/>
                </a:solidFill>
                <a:latin typeface="Calibri" panose="020F0502020204030204" pitchFamily="34" charset="0"/>
                <a:cs typeface="Century Gothic"/>
              </a:rPr>
              <a:t>b</a:t>
            </a:r>
            <a:r>
              <a:rPr lang="en-GB" sz="1600" b="1" dirty="0">
                <a:solidFill>
                  <a:schemeClr val="bg2"/>
                </a:solidFill>
                <a:latin typeface="Calibri" panose="020F0502020204030204" pitchFamily="34" charset="0"/>
                <a:cs typeface="Century Gothic"/>
              </a:rPr>
              <a:t>l</a:t>
            </a:r>
            <a:r>
              <a:rPr lang="en-GB" sz="1600" b="1" spc="14" dirty="0">
                <a:solidFill>
                  <a:schemeClr val="bg2"/>
                </a:solidFill>
                <a:latin typeface="Calibri" panose="020F0502020204030204" pitchFamily="34" charset="0"/>
                <a:cs typeface="Century Gothic"/>
              </a:rPr>
              <a:t>e for our customers</a:t>
            </a:r>
            <a:r>
              <a:rPr lang="en-GB" sz="1600" b="1" dirty="0">
                <a:solidFill>
                  <a:schemeClr val="bg2"/>
                </a:solidFill>
                <a:latin typeface="Calibri" panose="020F0502020204030204" pitchFamily="34" charset="0"/>
                <a:cs typeface="Century Gothic"/>
              </a:rPr>
              <a:t>.</a:t>
            </a:r>
            <a:endParaRPr lang="en-GB" sz="1600" dirty="0">
              <a:solidFill>
                <a:schemeClr val="bg2"/>
              </a:solidFill>
              <a:latin typeface="Calibri" panose="020F0502020204030204" pitchFamily="34" charset="0"/>
              <a:cs typeface="Century Gothic"/>
            </a:endParaRPr>
          </a:p>
          <a:p>
            <a:pPr marL="265518" marR="279839">
              <a:lnSpc>
                <a:spcPts val="1760"/>
              </a:lnSpc>
              <a:spcBef>
                <a:spcPts val="88"/>
              </a:spcBef>
            </a:pPr>
            <a:endParaRPr lang="en-GB" sz="1600" b="1" dirty="0">
              <a:solidFill>
                <a:schemeClr val="bg2"/>
              </a:solidFill>
              <a:latin typeface="Calibri" panose="020F0502020204030204" pitchFamily="34" charset="0"/>
              <a:cs typeface="Century Gothic"/>
            </a:endParaRPr>
          </a:p>
          <a:p>
            <a:pPr marL="265518" marR="279839">
              <a:lnSpc>
                <a:spcPts val="1760"/>
              </a:lnSpc>
              <a:spcBef>
                <a:spcPts val="88"/>
              </a:spcBef>
            </a:pPr>
            <a:endParaRPr lang="en-GB" sz="1600" b="1" spc="0" dirty="0">
              <a:solidFill>
                <a:schemeClr val="bg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endParaRPr lang="en-GB" sz="1600" b="1" dirty="0">
              <a:solidFill>
                <a:schemeClr val="bg2"/>
              </a:solidFill>
              <a:latin typeface="Calibri" panose="020F0502020204030204" pitchFamily="34" charset="0"/>
              <a:cs typeface="Century Gothic"/>
            </a:endParaRPr>
          </a:p>
          <a:p>
            <a:pPr marL="392083" marR="408273">
              <a:lnSpc>
                <a:spcPts val="1920"/>
              </a:lnSpc>
              <a:spcBef>
                <a:spcPts val="37"/>
              </a:spcBef>
            </a:pPr>
            <a:endParaRPr sz="1600" dirty="0">
              <a:solidFill>
                <a:schemeClr val="bg2"/>
              </a:solidFill>
              <a:latin typeface="Calibri" panose="020F0502020204030204" pitchFamily="34" charset="0"/>
              <a:cs typeface="Century Gothic"/>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981" y="2097119"/>
            <a:ext cx="1740969" cy="55306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152" y="3176906"/>
            <a:ext cx="1731772" cy="57608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534" y="5176091"/>
            <a:ext cx="1726692" cy="58270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5480" y="1218403"/>
            <a:ext cx="1758220" cy="513533"/>
          </a:xfrm>
          <a:prstGeom prst="rect">
            <a:avLst/>
          </a:prstGeom>
        </p:spPr>
      </p:pic>
      <p:sp>
        <p:nvSpPr>
          <p:cNvPr id="18" name="object 22"/>
          <p:cNvSpPr/>
          <p:nvPr/>
        </p:nvSpPr>
        <p:spPr>
          <a:xfrm>
            <a:off x="7901009" y="3122032"/>
            <a:ext cx="1727163" cy="610237"/>
          </a:xfrm>
          <a:prstGeom prst="rect">
            <a:avLst/>
          </a:prstGeom>
          <a:blipFill>
            <a:blip r:embed="rId7" cstate="print"/>
            <a:stretch>
              <a:fillRect/>
            </a:stretch>
          </a:blipFill>
        </p:spPr>
        <p:txBody>
          <a:bodyPr wrap="square" lIns="0" tIns="0" rIns="0" bIns="0" rtlCol="0">
            <a:noAutofit/>
          </a:bodyPr>
          <a:lstStyle/>
          <a:p>
            <a:endParaRPr/>
          </a:p>
        </p:txBody>
      </p:sp>
      <p:sp>
        <p:nvSpPr>
          <p:cNvPr id="19" name="object 20"/>
          <p:cNvSpPr/>
          <p:nvPr/>
        </p:nvSpPr>
        <p:spPr>
          <a:xfrm>
            <a:off x="5347101" y="4124931"/>
            <a:ext cx="1827736" cy="597381"/>
          </a:xfrm>
          <a:prstGeom prst="rect">
            <a:avLst/>
          </a:prstGeom>
          <a:blipFill>
            <a:blip r:embed="rId8" cstate="print"/>
            <a:stretch>
              <a:fillRect/>
            </a:stretch>
          </a:blipFill>
        </p:spPr>
        <p:txBody>
          <a:bodyPr wrap="square" lIns="0" tIns="0" rIns="0" bIns="0" rtlCol="0">
            <a:noAutofit/>
          </a:bodyPr>
          <a:lstStyle/>
          <a:p>
            <a:endParaRPr/>
          </a:p>
        </p:txBody>
      </p:sp>
      <p:sp>
        <p:nvSpPr>
          <p:cNvPr id="20" name="object 14"/>
          <p:cNvSpPr/>
          <p:nvPr/>
        </p:nvSpPr>
        <p:spPr>
          <a:xfrm>
            <a:off x="7888780" y="5122365"/>
            <a:ext cx="1721740" cy="621240"/>
          </a:xfrm>
          <a:prstGeom prst="rect">
            <a:avLst/>
          </a:prstGeom>
          <a:blipFill>
            <a:blip r:embed="rId9" cstate="print"/>
            <a:stretch>
              <a:fillRect/>
            </a:stretch>
          </a:blipFill>
        </p:spPr>
        <p:txBody>
          <a:bodyPr wrap="square" lIns="0" tIns="0" rIns="0" bIns="0" rtlCol="0">
            <a:noAutofit/>
          </a:bodyPr>
          <a:lstStyle/>
          <a:p>
            <a:endParaRPr/>
          </a:p>
        </p:txBody>
      </p:sp>
      <p:sp>
        <p:nvSpPr>
          <p:cNvPr id="21" name="object 23"/>
          <p:cNvSpPr/>
          <p:nvPr/>
        </p:nvSpPr>
        <p:spPr>
          <a:xfrm>
            <a:off x="10094542" y="1157653"/>
            <a:ext cx="1730211" cy="635031"/>
          </a:xfrm>
          <a:prstGeom prst="rect">
            <a:avLst/>
          </a:prstGeom>
          <a:blipFill>
            <a:blip r:embed="rId10" cstate="print"/>
            <a:stretch>
              <a:fillRect/>
            </a:stretch>
          </a:blipFill>
        </p:spPr>
        <p:txBody>
          <a:bodyPr wrap="square" lIns="0" tIns="0" rIns="0" bIns="0" rtlCol="0">
            <a:noAutofit/>
          </a:bodyPr>
          <a:lstStyle/>
          <a:p>
            <a:endParaRPr/>
          </a:p>
        </p:txBody>
      </p:sp>
      <p:sp>
        <p:nvSpPr>
          <p:cNvPr id="24" name="object 15"/>
          <p:cNvSpPr/>
          <p:nvPr/>
        </p:nvSpPr>
        <p:spPr>
          <a:xfrm>
            <a:off x="361183" y="4133344"/>
            <a:ext cx="1726692" cy="612648"/>
          </a:xfrm>
          <a:prstGeom prst="rect">
            <a:avLst/>
          </a:prstGeom>
          <a:blipFill>
            <a:blip r:embed="rId11" cstate="print"/>
            <a:stretch>
              <a:fillRect/>
            </a:stretch>
          </a:blipFill>
        </p:spPr>
        <p:txBody>
          <a:bodyPr wrap="square" lIns="0" tIns="0" rIns="0" bIns="0" rtlCol="0">
            <a:noAutofit/>
          </a:bodyPr>
          <a:lstStyle/>
          <a:p>
            <a:endParaRPr/>
          </a:p>
        </p:txBody>
      </p:sp>
      <p:sp>
        <p:nvSpPr>
          <p:cNvPr id="27" name="object 16"/>
          <p:cNvSpPr/>
          <p:nvPr/>
        </p:nvSpPr>
        <p:spPr>
          <a:xfrm>
            <a:off x="2760193" y="3156030"/>
            <a:ext cx="1721739" cy="612648"/>
          </a:xfrm>
          <a:prstGeom prst="rect">
            <a:avLst/>
          </a:prstGeom>
          <a:blipFill>
            <a:blip r:embed="rId12" cstate="print"/>
            <a:stretch>
              <a:fillRect/>
            </a:stretch>
          </a:blipFill>
        </p:spPr>
        <p:txBody>
          <a:bodyPr wrap="square" lIns="0" tIns="0" rIns="0" bIns="0" rtlCol="0">
            <a:noAutofit/>
          </a:bodyPr>
          <a:lstStyle/>
          <a:p>
            <a:endParaRPr/>
          </a:p>
        </p:txBody>
      </p:sp>
      <p:pic>
        <p:nvPicPr>
          <p:cNvPr id="25" name="Picture 24">
            <a:extLst>
              <a:ext uri="{FF2B5EF4-FFF2-40B4-BE49-F238E27FC236}">
                <a16:creationId xmlns:a16="http://schemas.microsoft.com/office/drawing/2014/main" id="{2B23ACE2-E789-4A48-AD2D-D3A12DADF168}"/>
              </a:ext>
            </a:extLst>
          </p:cNvPr>
          <p:cNvPicPr>
            <a:picLocks noChangeAspect="1"/>
          </p:cNvPicPr>
          <p:nvPr/>
        </p:nvPicPr>
        <p:blipFill>
          <a:blip r:embed="rId13"/>
          <a:stretch>
            <a:fillRect/>
          </a:stretch>
        </p:blipFill>
        <p:spPr>
          <a:xfrm>
            <a:off x="7585955" y="2006756"/>
            <a:ext cx="2146357" cy="773965"/>
          </a:xfrm>
          <a:prstGeom prst="rect">
            <a:avLst/>
          </a:prstGeom>
        </p:spPr>
      </p:pic>
      <p:pic>
        <p:nvPicPr>
          <p:cNvPr id="26" name="Picture 25">
            <a:extLst>
              <a:ext uri="{FF2B5EF4-FFF2-40B4-BE49-F238E27FC236}">
                <a16:creationId xmlns:a16="http://schemas.microsoft.com/office/drawing/2014/main" id="{EE77C542-6D27-43C8-AEB9-DF3ED8050DA8}"/>
              </a:ext>
            </a:extLst>
          </p:cNvPr>
          <p:cNvPicPr>
            <a:picLocks noChangeAspect="1"/>
          </p:cNvPicPr>
          <p:nvPr/>
        </p:nvPicPr>
        <p:blipFill>
          <a:blip r:embed="rId14"/>
          <a:stretch>
            <a:fillRect/>
          </a:stretch>
        </p:blipFill>
        <p:spPr>
          <a:xfrm>
            <a:off x="431664" y="3240173"/>
            <a:ext cx="1601145" cy="537852"/>
          </a:xfrm>
          <a:prstGeom prst="rect">
            <a:avLst/>
          </a:prstGeom>
        </p:spPr>
      </p:pic>
      <p:pic>
        <p:nvPicPr>
          <p:cNvPr id="9" name="Picture 8">
            <a:extLst>
              <a:ext uri="{FF2B5EF4-FFF2-40B4-BE49-F238E27FC236}">
                <a16:creationId xmlns:a16="http://schemas.microsoft.com/office/drawing/2014/main" id="{F447B57F-C4AC-4272-9C02-85E37899662D}"/>
              </a:ext>
            </a:extLst>
          </p:cNvPr>
          <p:cNvPicPr>
            <a:picLocks noChangeAspect="1"/>
          </p:cNvPicPr>
          <p:nvPr/>
        </p:nvPicPr>
        <p:blipFill>
          <a:blip r:embed="rId15"/>
          <a:stretch>
            <a:fillRect/>
          </a:stretch>
        </p:blipFill>
        <p:spPr>
          <a:xfrm>
            <a:off x="10092981" y="4082784"/>
            <a:ext cx="1830385" cy="545183"/>
          </a:xfrm>
          <a:prstGeom prst="rect">
            <a:avLst/>
          </a:prstGeom>
        </p:spPr>
      </p:pic>
      <p:pic>
        <p:nvPicPr>
          <p:cNvPr id="10" name="Picture 9">
            <a:extLst>
              <a:ext uri="{FF2B5EF4-FFF2-40B4-BE49-F238E27FC236}">
                <a16:creationId xmlns:a16="http://schemas.microsoft.com/office/drawing/2014/main" id="{D18BBF21-1741-43FE-AEF6-AD7F6D1FE675}"/>
              </a:ext>
            </a:extLst>
          </p:cNvPr>
          <p:cNvPicPr>
            <a:picLocks noChangeAspect="1"/>
          </p:cNvPicPr>
          <p:nvPr/>
        </p:nvPicPr>
        <p:blipFill>
          <a:blip r:embed="rId16"/>
          <a:stretch>
            <a:fillRect/>
          </a:stretch>
        </p:blipFill>
        <p:spPr>
          <a:xfrm>
            <a:off x="9997398" y="5012540"/>
            <a:ext cx="2021550" cy="773965"/>
          </a:xfrm>
          <a:prstGeom prst="rect">
            <a:avLst/>
          </a:prstGeom>
        </p:spPr>
      </p:pic>
      <p:pic>
        <p:nvPicPr>
          <p:cNvPr id="22" name="Picture 21">
            <a:extLst>
              <a:ext uri="{FF2B5EF4-FFF2-40B4-BE49-F238E27FC236}">
                <a16:creationId xmlns:a16="http://schemas.microsoft.com/office/drawing/2014/main" id="{5DD4F2EF-3B14-40A3-8073-E9C020AFE419}"/>
              </a:ext>
            </a:extLst>
          </p:cNvPr>
          <p:cNvPicPr>
            <a:picLocks noChangeAspect="1"/>
          </p:cNvPicPr>
          <p:nvPr/>
        </p:nvPicPr>
        <p:blipFill>
          <a:blip r:embed="rId17"/>
          <a:stretch>
            <a:fillRect/>
          </a:stretch>
        </p:blipFill>
        <p:spPr>
          <a:xfrm>
            <a:off x="10039811" y="3156030"/>
            <a:ext cx="1880402" cy="519585"/>
          </a:xfrm>
          <a:prstGeom prst="rect">
            <a:avLst/>
          </a:prstGeom>
        </p:spPr>
      </p:pic>
      <p:pic>
        <p:nvPicPr>
          <p:cNvPr id="6" name="Picture 5" descr="Logo&#10;&#10;Description automatically generated">
            <a:extLst>
              <a:ext uri="{FF2B5EF4-FFF2-40B4-BE49-F238E27FC236}">
                <a16:creationId xmlns:a16="http://schemas.microsoft.com/office/drawing/2014/main" id="{BE768EC7-ADA2-4EA6-959B-78FD8485F81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62184" y="5075242"/>
            <a:ext cx="1726692" cy="668363"/>
          </a:xfrm>
          <a:prstGeom prst="rect">
            <a:avLst/>
          </a:prstGeom>
        </p:spPr>
      </p:pic>
      <p:pic>
        <p:nvPicPr>
          <p:cNvPr id="7" name="Picture 6" descr="Logo&#10;&#10;Description automatically generated">
            <a:extLst>
              <a:ext uri="{FF2B5EF4-FFF2-40B4-BE49-F238E27FC236}">
                <a16:creationId xmlns:a16="http://schemas.microsoft.com/office/drawing/2014/main" id="{516E66CD-3E83-4A70-A6BF-45259550394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25846" y="4082784"/>
            <a:ext cx="2375022" cy="663208"/>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150EB65F-96CA-4FFB-8357-29C201066DD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01009" y="4016596"/>
            <a:ext cx="1819529" cy="752580"/>
          </a:xfrm>
          <a:prstGeom prst="rect">
            <a:avLst/>
          </a:prstGeom>
        </p:spPr>
      </p:pic>
      <p:pic>
        <p:nvPicPr>
          <p:cNvPr id="28" name="Picture 27" descr="Text, logo&#10;&#10;Description automatically generated">
            <a:extLst>
              <a:ext uri="{FF2B5EF4-FFF2-40B4-BE49-F238E27FC236}">
                <a16:creationId xmlns:a16="http://schemas.microsoft.com/office/drawing/2014/main" id="{E7244E2D-D828-2005-F618-31D6179512F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52814" y="5108862"/>
            <a:ext cx="2486372" cy="724001"/>
          </a:xfrm>
          <a:prstGeom prst="rect">
            <a:avLst/>
          </a:prstGeom>
        </p:spPr>
      </p:pic>
    </p:spTree>
    <p:extLst>
      <p:ext uri="{BB962C8B-B14F-4D97-AF65-F5344CB8AC3E}">
        <p14:creationId xmlns:p14="http://schemas.microsoft.com/office/powerpoint/2010/main" val="2354638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216" y="228744"/>
            <a:ext cx="3678195" cy="3200256"/>
          </a:xfrm>
        </p:spPr>
        <p:txBody>
          <a:bodyPr>
            <a:normAutofit fontScale="90000"/>
          </a:bodyPr>
          <a:lstStyle/>
          <a:p>
            <a:br>
              <a:rPr lang="en-GB" sz="2400" dirty="0">
                <a:latin typeface="+mn-lt"/>
              </a:rPr>
            </a:br>
            <a:br>
              <a:rPr lang="en-GB" sz="2400" dirty="0">
                <a:latin typeface="+mn-lt"/>
              </a:rPr>
            </a:br>
            <a:br>
              <a:rPr lang="en-GB" sz="2400" dirty="0">
                <a:latin typeface="+mn-lt"/>
              </a:rPr>
            </a:br>
            <a:br>
              <a:rPr lang="en-GB" sz="2400" dirty="0">
                <a:latin typeface="+mn-lt"/>
              </a:rPr>
            </a:br>
            <a:br>
              <a:rPr lang="en-GB" sz="2400" dirty="0">
                <a:latin typeface="+mn-lt"/>
              </a:rPr>
            </a:br>
            <a:br>
              <a:rPr lang="en-GB" sz="2400" dirty="0">
                <a:latin typeface="+mn-lt"/>
              </a:rPr>
            </a:br>
            <a:br>
              <a:rPr lang="en-GB" sz="1400" dirty="0"/>
            </a:br>
            <a:r>
              <a:rPr lang="en-GB" sz="1600" dirty="0"/>
              <a:t>Patented </a:t>
            </a:r>
            <a:r>
              <a:rPr lang="en-GB" sz="1600" dirty="0" err="1"/>
              <a:t>Ballgrab</a:t>
            </a:r>
            <a:r>
              <a:rPr lang="en-GB" sz="1600" dirty="0"/>
              <a:t> (ball and taper) technology</a:t>
            </a:r>
            <a:br>
              <a:rPr lang="en-GB" sz="1600" dirty="0"/>
            </a:br>
            <a:br>
              <a:rPr lang="en-GB" sz="1600" dirty="0"/>
            </a:br>
            <a:r>
              <a:rPr lang="en-GB" sz="1600" dirty="0"/>
              <a:t>Subsea Mooring Connectors</a:t>
            </a:r>
            <a:br>
              <a:rPr lang="en-GB" sz="1600" dirty="0"/>
            </a:br>
            <a:r>
              <a:rPr lang="en-GB" sz="1600" dirty="0"/>
              <a:t>Pipeline Recovery Tools</a:t>
            </a:r>
            <a:br>
              <a:rPr lang="en-GB" sz="1600" dirty="0"/>
            </a:br>
            <a:r>
              <a:rPr lang="en-GB" sz="1600" dirty="0"/>
              <a:t>Bend Stiffener Connectors</a:t>
            </a:r>
            <a:br>
              <a:rPr lang="en-GB" sz="1600" dirty="0"/>
            </a:br>
            <a:r>
              <a:rPr lang="en-GB" sz="1600" dirty="0"/>
              <a:t>Cable Protection Systems</a:t>
            </a:r>
            <a:br>
              <a:rPr lang="en-GB" sz="1600" dirty="0"/>
            </a:br>
            <a:r>
              <a:rPr lang="en-GB" sz="1600" dirty="0"/>
              <a:t>Caisson and Conductor Recovery</a:t>
            </a:r>
            <a:br>
              <a:rPr lang="en-GB" sz="1600" dirty="0"/>
            </a:br>
            <a:r>
              <a:rPr lang="en-GB" sz="1600" dirty="0"/>
              <a:t>Many other decommissioning applications</a:t>
            </a:r>
            <a:br>
              <a:rPr lang="en-GB" sz="1600" dirty="0"/>
            </a:br>
            <a:r>
              <a:rPr lang="en-GB" sz="1600" dirty="0"/>
              <a:t>Heavy lift applications</a:t>
            </a:r>
            <a:br>
              <a:rPr lang="en-GB" sz="1600" dirty="0"/>
            </a:br>
            <a:br>
              <a:rPr lang="en-GB" sz="1400" dirty="0"/>
            </a:br>
            <a:endParaRPr lang="en-GB" sz="1400" dirty="0"/>
          </a:p>
        </p:txBody>
      </p:sp>
      <p:sp>
        <p:nvSpPr>
          <p:cNvPr id="3" name="Subtitle 2"/>
          <p:cNvSpPr>
            <a:spLocks noGrp="1"/>
          </p:cNvSpPr>
          <p:nvPr>
            <p:ph type="subTitle" idx="1"/>
          </p:nvPr>
        </p:nvSpPr>
        <p:spPr>
          <a:xfrm>
            <a:off x="4059382" y="228744"/>
            <a:ext cx="4066310" cy="3200256"/>
          </a:xfrm>
        </p:spPr>
        <p:txBody>
          <a:bodyPr>
            <a:normAutofit lnSpcReduction="10000"/>
          </a:bodyPr>
          <a:lstStyle/>
          <a:p>
            <a:endParaRPr lang="en-GB" dirty="0"/>
          </a:p>
          <a:p>
            <a:endParaRPr lang="en-GB" dirty="0"/>
          </a:p>
          <a:p>
            <a:r>
              <a:rPr lang="en-GB" sz="1400" dirty="0"/>
              <a:t>Provides a comprehensive range of lifting equipment including being one of the largest manufacturers of wire rope slings in the UK</a:t>
            </a:r>
          </a:p>
          <a:p>
            <a:r>
              <a:rPr lang="en-GB" sz="1400" dirty="0"/>
              <a:t>Also provides associated inspection services</a:t>
            </a:r>
          </a:p>
          <a:p>
            <a:r>
              <a:rPr lang="en-GB" sz="1400" dirty="0"/>
              <a:t>Wide range of equipment rental products:</a:t>
            </a:r>
          </a:p>
          <a:p>
            <a:r>
              <a:rPr lang="en-GB" sz="1400" dirty="0"/>
              <a:t>Portable painting &amp; blasting equipment, ATEX heating and lighting products, range of power tools, Air hoists, winches and spoolers and many more</a:t>
            </a:r>
          </a:p>
          <a:p>
            <a:r>
              <a:rPr lang="en-GB" sz="1400" dirty="0"/>
              <a:t>HAVS Management services</a:t>
            </a:r>
          </a:p>
        </p:txBody>
      </p:sp>
      <p:sp>
        <p:nvSpPr>
          <p:cNvPr id="4" name="Title 1"/>
          <p:cNvSpPr txBox="1">
            <a:spLocks/>
          </p:cNvSpPr>
          <p:nvPr/>
        </p:nvSpPr>
        <p:spPr>
          <a:xfrm>
            <a:off x="8216719" y="930910"/>
            <a:ext cx="3766013" cy="2270660"/>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dirty="0"/>
              <a:t>Provides Mooring Equipment and expertise, Oil and Gas and Floating Wind</a:t>
            </a:r>
          </a:p>
          <a:p>
            <a:endParaRPr lang="en-GB" sz="3100" dirty="0"/>
          </a:p>
          <a:p>
            <a:r>
              <a:rPr lang="en-GB" sz="3100" dirty="0"/>
              <a:t>One of the largest and most modern equipment fleets in UK</a:t>
            </a:r>
          </a:p>
          <a:p>
            <a:endParaRPr lang="en-GB" sz="3100" dirty="0"/>
          </a:p>
          <a:p>
            <a:r>
              <a:rPr lang="en-GB" sz="3100" dirty="0"/>
              <a:t>Full Rig Moving Service in house</a:t>
            </a:r>
          </a:p>
          <a:p>
            <a:endParaRPr lang="en-GB" sz="3100" dirty="0"/>
          </a:p>
          <a:p>
            <a:r>
              <a:rPr lang="en-GB" sz="3100" dirty="0"/>
              <a:t>Offers competitive Pricing Worldwide</a:t>
            </a:r>
          </a:p>
          <a:p>
            <a:br>
              <a:rPr lang="en-GB" sz="3100" dirty="0"/>
            </a:br>
            <a:r>
              <a:rPr lang="en-GB" sz="3100" dirty="0"/>
              <a:t>Quayside indoor and outdoor facility at Montrose</a:t>
            </a:r>
          </a:p>
        </p:txBody>
      </p:sp>
      <p:sp>
        <p:nvSpPr>
          <p:cNvPr id="5" name="Title 1"/>
          <p:cNvSpPr txBox="1">
            <a:spLocks/>
          </p:cNvSpPr>
          <p:nvPr/>
        </p:nvSpPr>
        <p:spPr>
          <a:xfrm>
            <a:off x="426027" y="3429000"/>
            <a:ext cx="5240677" cy="320025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sz="2400" dirty="0">
                <a:latin typeface="+mn-lt"/>
              </a:rPr>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endParaRPr lang="en-GB" sz="1400" dirty="0"/>
          </a:p>
        </p:txBody>
      </p:sp>
      <p:sp>
        <p:nvSpPr>
          <p:cNvPr id="6" name="Title 1"/>
          <p:cNvSpPr txBox="1">
            <a:spLocks/>
          </p:cNvSpPr>
          <p:nvPr/>
        </p:nvSpPr>
        <p:spPr>
          <a:xfrm>
            <a:off x="5666704" y="3429000"/>
            <a:ext cx="5240677" cy="320025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sz="2400" dirty="0">
                <a:latin typeface="+mn-lt"/>
              </a:rPr>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endParaRPr lang="en-GB"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835" y="391221"/>
            <a:ext cx="2417404" cy="482906"/>
          </a:xfrm>
          <a:prstGeom prst="rect">
            <a:avLst/>
          </a:prstGeom>
        </p:spPr>
      </p:pic>
      <p:pic>
        <p:nvPicPr>
          <p:cNvPr id="9" name="Picture 8"/>
          <p:cNvPicPr>
            <a:picLocks noChangeAspect="1"/>
          </p:cNvPicPr>
          <p:nvPr/>
        </p:nvPicPr>
        <p:blipFill>
          <a:blip r:embed="rId3"/>
          <a:stretch>
            <a:fillRect/>
          </a:stretch>
        </p:blipFill>
        <p:spPr>
          <a:xfrm>
            <a:off x="9115590" y="363221"/>
            <a:ext cx="1949022" cy="6885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127" y="3318254"/>
            <a:ext cx="2146032" cy="622222"/>
          </a:xfrm>
          <a:prstGeom prst="rect">
            <a:avLst/>
          </a:prstGeom>
        </p:spPr>
      </p:pic>
      <p:sp>
        <p:nvSpPr>
          <p:cNvPr id="12" name="TextBox 11"/>
          <p:cNvSpPr txBox="1"/>
          <p:nvPr/>
        </p:nvSpPr>
        <p:spPr>
          <a:xfrm>
            <a:off x="744831" y="3201570"/>
            <a:ext cx="5063684" cy="4001095"/>
          </a:xfrm>
          <a:prstGeom prst="rect">
            <a:avLst/>
          </a:prstGeom>
          <a:noFill/>
        </p:spPr>
        <p:txBody>
          <a:bodyPr wrap="square" rtlCol="0">
            <a:spAutoFit/>
          </a:bodyPr>
          <a:lstStyle/>
          <a:p>
            <a:pPr algn="ctr"/>
            <a:endParaRPr lang="en-GB" dirty="0"/>
          </a:p>
          <a:p>
            <a:pPr algn="ctr"/>
            <a:endParaRPr lang="en-GB" dirty="0"/>
          </a:p>
          <a:p>
            <a:pPr algn="ctr"/>
            <a:endParaRPr lang="en-GB" dirty="0"/>
          </a:p>
          <a:p>
            <a:pPr algn="ctr"/>
            <a:r>
              <a:rPr lang="en-GB" sz="1400" dirty="0"/>
              <a:t>Patented Tri-Catenary Mooring System technology (TCMS)</a:t>
            </a:r>
          </a:p>
          <a:p>
            <a:pPr algn="ctr"/>
            <a:endParaRPr lang="en-GB" sz="1400" dirty="0"/>
          </a:p>
          <a:p>
            <a:pPr algn="ctr"/>
            <a:r>
              <a:rPr lang="en-GB" sz="1400" dirty="0"/>
              <a:t>Advantages:</a:t>
            </a:r>
          </a:p>
          <a:p>
            <a:pPr algn="ctr"/>
            <a:r>
              <a:rPr lang="en-GB" sz="1400" dirty="0"/>
              <a:t>Much less intrusive to vessel than turret mooring system</a:t>
            </a:r>
          </a:p>
          <a:p>
            <a:pPr algn="ctr"/>
            <a:r>
              <a:rPr lang="en-GB" sz="1400" dirty="0"/>
              <a:t>Weather vanes so easier to offload vessels</a:t>
            </a:r>
          </a:p>
          <a:p>
            <a:pPr algn="ctr"/>
            <a:r>
              <a:rPr lang="en-GB" sz="1400" dirty="0"/>
              <a:t>Much cheaper than alternate systems</a:t>
            </a:r>
          </a:p>
          <a:p>
            <a:pPr algn="ctr"/>
            <a:r>
              <a:rPr lang="en-GB" sz="1400" dirty="0"/>
              <a:t>Ideal for marginal fields or extended well tests</a:t>
            </a:r>
          </a:p>
          <a:p>
            <a:pPr algn="ctr"/>
            <a:endParaRPr lang="en-GB" sz="1400" dirty="0"/>
          </a:p>
          <a:p>
            <a:pPr algn="ctr"/>
            <a:r>
              <a:rPr lang="en-GB" sz="1400" dirty="0"/>
              <a:t>Partners with </a:t>
            </a:r>
            <a:r>
              <a:rPr lang="en-GB" sz="1400" dirty="0" err="1"/>
              <a:t>Manuli</a:t>
            </a:r>
            <a:r>
              <a:rPr lang="en-GB" sz="1400" dirty="0"/>
              <a:t> hose</a:t>
            </a:r>
          </a:p>
          <a:p>
            <a:pPr algn="ctr"/>
            <a:endParaRPr lang="en-GB" sz="1400" dirty="0"/>
          </a:p>
          <a:p>
            <a:pPr algn="ctr"/>
            <a:r>
              <a:rPr lang="en-GB" sz="1400" dirty="0"/>
              <a:t>In stock: a quick connect disconnect unit and </a:t>
            </a:r>
            <a:r>
              <a:rPr lang="en-GB" sz="1400" dirty="0" err="1"/>
              <a:t>Pusnes</a:t>
            </a:r>
            <a:r>
              <a:rPr lang="en-GB" sz="1400" dirty="0"/>
              <a:t> for EWT</a:t>
            </a:r>
          </a:p>
          <a:p>
            <a:pPr algn="ctr"/>
            <a:r>
              <a:rPr lang="en-GB" sz="1400" dirty="0"/>
              <a:t>400t Carousel</a:t>
            </a:r>
          </a:p>
          <a:p>
            <a:pPr algn="ctr"/>
            <a:r>
              <a:rPr lang="en-GB" sz="1400" dirty="0"/>
              <a:t>Range of Spoolers</a:t>
            </a:r>
          </a:p>
          <a:p>
            <a:pPr algn="ctr"/>
            <a:endParaRPr lang="en-GB" dirty="0"/>
          </a:p>
        </p:txBody>
      </p:sp>
      <p:pic>
        <p:nvPicPr>
          <p:cNvPr id="18" name="Picture 17">
            <a:extLst>
              <a:ext uri="{FF2B5EF4-FFF2-40B4-BE49-F238E27FC236}">
                <a16:creationId xmlns:a16="http://schemas.microsoft.com/office/drawing/2014/main" id="{E98D3CBE-F8EB-4D21-9F7D-32C763DA56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3290" y="3284654"/>
            <a:ext cx="2304599" cy="643945"/>
          </a:xfrm>
          <a:prstGeom prst="rect">
            <a:avLst/>
          </a:prstGeom>
        </p:spPr>
      </p:pic>
      <p:sp>
        <p:nvSpPr>
          <p:cNvPr id="19" name="Title 1">
            <a:extLst>
              <a:ext uri="{FF2B5EF4-FFF2-40B4-BE49-F238E27FC236}">
                <a16:creationId xmlns:a16="http://schemas.microsoft.com/office/drawing/2014/main" id="{788BE8AC-031C-438F-B52B-AE45594924EE}"/>
              </a:ext>
            </a:extLst>
          </p:cNvPr>
          <p:cNvSpPr txBox="1">
            <a:spLocks/>
          </p:cNvSpPr>
          <p:nvPr/>
        </p:nvSpPr>
        <p:spPr>
          <a:xfrm>
            <a:off x="7298599" y="3973999"/>
            <a:ext cx="3766013" cy="2799603"/>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GB" sz="3100" dirty="0">
                <a:latin typeface="+mn-lt"/>
              </a:rPr>
              <a:t>Experience team providing the following lifting products and services, internationally:</a:t>
            </a:r>
          </a:p>
          <a:p>
            <a:pPr>
              <a:lnSpc>
                <a:spcPct val="120000"/>
              </a:lnSpc>
            </a:pPr>
            <a:endParaRPr lang="en-GB" sz="3100" dirty="0">
              <a:latin typeface="+mn-lt"/>
            </a:endParaRPr>
          </a:p>
          <a:p>
            <a:pPr>
              <a:lnSpc>
                <a:spcPct val="120000"/>
              </a:lnSpc>
            </a:pPr>
            <a:r>
              <a:rPr lang="en-GB" sz="3100" dirty="0">
                <a:latin typeface="+mn-lt"/>
              </a:rPr>
              <a:t>Desktop and Compliance, Compliance Reviews</a:t>
            </a:r>
          </a:p>
          <a:p>
            <a:pPr>
              <a:lnSpc>
                <a:spcPct val="120000"/>
              </a:lnSpc>
            </a:pPr>
            <a:r>
              <a:rPr lang="en-GB" sz="3100" dirty="0">
                <a:latin typeface="+mn-lt"/>
              </a:rPr>
              <a:t>Policies, Processes and Procedures</a:t>
            </a:r>
          </a:p>
          <a:p>
            <a:pPr>
              <a:lnSpc>
                <a:spcPct val="120000"/>
              </a:lnSpc>
            </a:pPr>
            <a:r>
              <a:rPr lang="en-GB" sz="3100" dirty="0">
                <a:latin typeface="+mn-lt"/>
              </a:rPr>
              <a:t>Technical Support</a:t>
            </a:r>
          </a:p>
          <a:p>
            <a:pPr>
              <a:lnSpc>
                <a:spcPct val="120000"/>
              </a:lnSpc>
            </a:pPr>
            <a:r>
              <a:rPr lang="en-GB" sz="3100" dirty="0">
                <a:latin typeface="+mn-lt"/>
              </a:rPr>
              <a:t>Training &amp; Assessment</a:t>
            </a:r>
          </a:p>
          <a:p>
            <a:pPr>
              <a:lnSpc>
                <a:spcPct val="120000"/>
              </a:lnSpc>
            </a:pPr>
            <a:r>
              <a:rPr lang="en-GB" sz="3100" dirty="0">
                <a:latin typeface="+mn-lt"/>
              </a:rPr>
              <a:t>Lifting Personnel</a:t>
            </a:r>
          </a:p>
          <a:p>
            <a:pPr>
              <a:lnSpc>
                <a:spcPct val="120000"/>
              </a:lnSpc>
            </a:pPr>
            <a:r>
              <a:rPr lang="en-GB" sz="3100" dirty="0">
                <a:latin typeface="+mn-lt"/>
              </a:rPr>
              <a:t>Safety Awareness Handbooks</a:t>
            </a:r>
          </a:p>
          <a:p>
            <a:pPr>
              <a:lnSpc>
                <a:spcPct val="120000"/>
              </a:lnSpc>
            </a:pPr>
            <a:r>
              <a:rPr lang="en-GB" sz="3100" dirty="0">
                <a:latin typeface="+mn-lt"/>
              </a:rPr>
              <a:t>Analytics</a:t>
            </a:r>
          </a:p>
          <a:p>
            <a:pPr>
              <a:lnSpc>
                <a:spcPct val="120000"/>
              </a:lnSpc>
            </a:pPr>
            <a:endParaRPr lang="en-GB" sz="3100" dirty="0">
              <a:latin typeface="+mn-lt"/>
            </a:endParaRPr>
          </a:p>
          <a:p>
            <a:endParaRPr lang="en-GB" sz="3100" dirty="0">
              <a:latin typeface="+mn-lt"/>
            </a:endParaRPr>
          </a:p>
        </p:txBody>
      </p:sp>
      <p:pic>
        <p:nvPicPr>
          <p:cNvPr id="13" name="Picture 12">
            <a:extLst>
              <a:ext uri="{FF2B5EF4-FFF2-40B4-BE49-F238E27FC236}">
                <a16:creationId xmlns:a16="http://schemas.microsoft.com/office/drawing/2014/main" id="{8DA46EB7-0D80-4E99-A3EE-923C52A89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146" y="579938"/>
            <a:ext cx="2036116" cy="305159"/>
          </a:xfrm>
          <a:prstGeom prst="rect">
            <a:avLst/>
          </a:prstGeom>
        </p:spPr>
      </p:pic>
    </p:spTree>
    <p:extLst>
      <p:ext uri="{BB962C8B-B14F-4D97-AF65-F5344CB8AC3E}">
        <p14:creationId xmlns:p14="http://schemas.microsoft.com/office/powerpoint/2010/main" val="24670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369711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Contact First Integrated Solutions</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509381" y="1396720"/>
            <a:ext cx="4282286" cy="4444508"/>
          </a:xfrm>
          <a:prstGeom prst="rect">
            <a:avLst/>
          </a:prstGeom>
        </p:spPr>
        <p:txBody>
          <a:bodyPr wrap="square" lIns="0" tIns="0" rIns="0" bIns="0" rtlCol="0">
            <a:noAutofit/>
          </a:bodyPr>
          <a:lstStyle/>
          <a:p>
            <a:pPr marL="12700" marR="30403">
              <a:lnSpc>
                <a:spcPts val="1760"/>
              </a:lnSpc>
              <a:spcBef>
                <a:spcPts val="88"/>
              </a:spcBef>
            </a:pPr>
            <a:r>
              <a:rPr lang="en-GB" sz="1600" b="1" spc="-4" dirty="0">
                <a:solidFill>
                  <a:srgbClr val="FF0000"/>
                </a:solidFill>
                <a:latin typeface="Calibri" panose="020F0502020204030204" pitchFamily="34" charset="0"/>
                <a:cs typeface="Century Gothic"/>
              </a:rPr>
              <a:t>A</a:t>
            </a:r>
            <a:r>
              <a:rPr lang="en-GB" sz="1600" b="1" dirty="0">
                <a:solidFill>
                  <a:srgbClr val="FF0000"/>
                </a:solidFill>
                <a:latin typeface="Calibri" panose="020F0502020204030204" pitchFamily="34" charset="0"/>
                <a:cs typeface="Century Gothic"/>
              </a:rPr>
              <a:t>be</a:t>
            </a:r>
            <a:r>
              <a:rPr lang="en-GB" sz="1600" b="1" spc="4" dirty="0">
                <a:solidFill>
                  <a:srgbClr val="FF0000"/>
                </a:solidFill>
                <a:latin typeface="Calibri" panose="020F0502020204030204" pitchFamily="34" charset="0"/>
                <a:cs typeface="Century Gothic"/>
              </a:rPr>
              <a:t>r</a:t>
            </a:r>
            <a:r>
              <a:rPr lang="en-GB" sz="1600" b="1" dirty="0">
                <a:solidFill>
                  <a:srgbClr val="FF0000"/>
                </a:solidFill>
                <a:latin typeface="Calibri" panose="020F0502020204030204" pitchFamily="34" charset="0"/>
                <a:cs typeface="Century Gothic"/>
              </a:rPr>
              <a:t>deen</a:t>
            </a:r>
            <a:endParaRPr lang="en-GB" sz="1600" dirty="0">
              <a:solidFill>
                <a:srgbClr val="FF0000"/>
              </a:solidFill>
              <a:latin typeface="Calibri" panose="020F0502020204030204" pitchFamily="34" charset="0"/>
              <a:cs typeface="Century Gothic"/>
            </a:endParaRPr>
          </a:p>
          <a:p>
            <a:pPr marL="12700" marR="30403">
              <a:lnSpc>
                <a:spcPts val="1910"/>
              </a:lnSpc>
              <a:spcBef>
                <a:spcPts val="7"/>
              </a:spcBef>
            </a:pPr>
            <a:r>
              <a:rPr lang="en-GB" sz="1600" spc="-9" dirty="0">
                <a:solidFill>
                  <a:schemeClr val="bg2"/>
                </a:solidFill>
                <a:latin typeface="Calibri" panose="020F0502020204030204" pitchFamily="34" charset="0"/>
                <a:cs typeface="Century Gothic"/>
              </a:rPr>
              <a:t>F</a:t>
            </a:r>
            <a:r>
              <a:rPr lang="en-GB" sz="1600" dirty="0">
                <a:solidFill>
                  <a:schemeClr val="bg2"/>
                </a:solidFill>
                <a:latin typeface="Calibri" panose="020F0502020204030204" pitchFamily="34" charset="0"/>
                <a:cs typeface="Century Gothic"/>
              </a:rPr>
              <a:t>ir</a:t>
            </a:r>
            <a:r>
              <a:rPr lang="en-GB" sz="1600" spc="4" dirty="0">
                <a:solidFill>
                  <a:schemeClr val="bg2"/>
                </a:solidFill>
                <a:latin typeface="Calibri" panose="020F0502020204030204" pitchFamily="34" charset="0"/>
                <a:cs typeface="Century Gothic"/>
              </a:rPr>
              <a:t>s</a:t>
            </a:r>
            <a:r>
              <a:rPr lang="en-GB" sz="1600" dirty="0">
                <a:solidFill>
                  <a:schemeClr val="bg2"/>
                </a:solidFill>
                <a:latin typeface="Calibri" panose="020F0502020204030204" pitchFamily="34" charset="0"/>
                <a:cs typeface="Century Gothic"/>
              </a:rPr>
              <a:t>t</a:t>
            </a:r>
            <a:r>
              <a:rPr lang="en-GB" sz="1600" spc="9" dirty="0">
                <a:solidFill>
                  <a:schemeClr val="bg2"/>
                </a:solidFill>
                <a:latin typeface="Calibri" panose="020F0502020204030204" pitchFamily="34" charset="0"/>
                <a:cs typeface="Century Gothic"/>
              </a:rPr>
              <a:t> </a:t>
            </a:r>
            <a:r>
              <a:rPr lang="en-GB" sz="1600" spc="19"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n</a:t>
            </a:r>
            <a:r>
              <a:rPr lang="en-GB" sz="1600" spc="-14"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a:t>
            </a:r>
            <a:r>
              <a:rPr lang="en-GB" sz="1600" spc="-9" dirty="0">
                <a:solidFill>
                  <a:schemeClr val="bg2"/>
                </a:solidFill>
                <a:latin typeface="Calibri" panose="020F0502020204030204" pitchFamily="34" charset="0"/>
                <a:cs typeface="Century Gothic"/>
              </a:rPr>
              <a:t>g</a:t>
            </a:r>
            <a:r>
              <a:rPr lang="en-GB" sz="1600" dirty="0">
                <a:solidFill>
                  <a:schemeClr val="bg2"/>
                </a:solidFill>
                <a:latin typeface="Calibri" panose="020F0502020204030204" pitchFamily="34" charset="0"/>
                <a:cs typeface="Century Gothic"/>
              </a:rPr>
              <a:t>ra</a:t>
            </a:r>
            <a:r>
              <a:rPr lang="en-GB" sz="1600" spc="-14"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d</a:t>
            </a:r>
            <a:r>
              <a:rPr lang="en-GB" sz="1600" spc="5"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S</a:t>
            </a:r>
            <a:r>
              <a:rPr lang="en-GB" sz="1600" spc="-4" dirty="0">
                <a:solidFill>
                  <a:schemeClr val="bg2"/>
                </a:solidFill>
                <a:latin typeface="Calibri" panose="020F0502020204030204" pitchFamily="34" charset="0"/>
                <a:cs typeface="Century Gothic"/>
              </a:rPr>
              <a:t>o</a:t>
            </a:r>
            <a:r>
              <a:rPr lang="en-GB" sz="1600" spc="14" dirty="0">
                <a:solidFill>
                  <a:schemeClr val="bg2"/>
                </a:solidFill>
                <a:latin typeface="Calibri" panose="020F0502020204030204" pitchFamily="34" charset="0"/>
                <a:cs typeface="Century Gothic"/>
              </a:rPr>
              <a:t>l</a:t>
            </a:r>
            <a:r>
              <a:rPr lang="en-GB" sz="1600" dirty="0">
                <a:solidFill>
                  <a:schemeClr val="bg2"/>
                </a:solidFill>
                <a:latin typeface="Calibri" panose="020F0502020204030204" pitchFamily="34" charset="0"/>
                <a:cs typeface="Century Gothic"/>
              </a:rPr>
              <a:t>u</a:t>
            </a:r>
            <a:r>
              <a:rPr lang="en-GB" sz="1600" spc="-14" dirty="0">
                <a:solidFill>
                  <a:schemeClr val="bg2"/>
                </a:solidFill>
                <a:latin typeface="Calibri" panose="020F0502020204030204" pitchFamily="34" charset="0"/>
                <a:cs typeface="Century Gothic"/>
              </a:rPr>
              <a:t>t</a:t>
            </a:r>
            <a:r>
              <a:rPr lang="en-GB" sz="1600" dirty="0">
                <a:solidFill>
                  <a:schemeClr val="bg2"/>
                </a:solidFill>
                <a:latin typeface="Calibri" panose="020F0502020204030204" pitchFamily="34" charset="0"/>
                <a:cs typeface="Century Gothic"/>
              </a:rPr>
              <a:t>ions</a:t>
            </a:r>
            <a:r>
              <a:rPr lang="en-GB" sz="1600" spc="8" dirty="0">
                <a:solidFill>
                  <a:schemeClr val="bg2"/>
                </a:solidFill>
                <a:latin typeface="Calibri" panose="020F0502020204030204" pitchFamily="34" charset="0"/>
                <a:cs typeface="Century Gothic"/>
              </a:rPr>
              <a:t> </a:t>
            </a:r>
            <a:r>
              <a:rPr lang="en-GB" sz="1600" spc="-4" dirty="0">
                <a:solidFill>
                  <a:schemeClr val="bg2"/>
                </a:solidFill>
                <a:latin typeface="Calibri" panose="020F0502020204030204" pitchFamily="34" charset="0"/>
                <a:cs typeface="Century Gothic"/>
              </a:rPr>
              <a:t>L</a:t>
            </a:r>
            <a:r>
              <a:rPr lang="en-GB" sz="1600" spc="-14" dirty="0">
                <a:solidFill>
                  <a:schemeClr val="bg2"/>
                </a:solidFill>
                <a:latin typeface="Calibri" panose="020F0502020204030204" pitchFamily="34" charset="0"/>
                <a:cs typeface="Century Gothic"/>
              </a:rPr>
              <a:t>t</a:t>
            </a:r>
            <a:r>
              <a:rPr lang="en-GB" sz="1600" dirty="0">
                <a:solidFill>
                  <a:schemeClr val="bg2"/>
                </a:solidFill>
                <a:latin typeface="Calibri" panose="020F0502020204030204" pitchFamily="34" charset="0"/>
                <a:cs typeface="Century Gothic"/>
              </a:rPr>
              <a:t>d</a:t>
            </a:r>
          </a:p>
          <a:p>
            <a:pPr marL="12700" marR="662618">
              <a:lnSpc>
                <a:spcPts val="1920"/>
              </a:lnSpc>
              <a:spcBef>
                <a:spcPts val="35"/>
              </a:spcBef>
            </a:pPr>
            <a:r>
              <a:rPr lang="en-GB" sz="1600" spc="-4" dirty="0">
                <a:solidFill>
                  <a:schemeClr val="bg2"/>
                </a:solidFill>
                <a:latin typeface="Calibri" panose="020F0502020204030204" pitchFamily="34" charset="0"/>
                <a:cs typeface="Century Gothic"/>
              </a:rPr>
              <a:t>F</a:t>
            </a:r>
            <a:r>
              <a:rPr lang="en-GB" sz="1600" spc="4"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rst</a:t>
            </a:r>
            <a:r>
              <a:rPr lang="en-GB" sz="1600" spc="-7" dirty="0">
                <a:solidFill>
                  <a:schemeClr val="bg2"/>
                </a:solidFill>
                <a:latin typeface="Calibri" panose="020F0502020204030204" pitchFamily="34" charset="0"/>
                <a:cs typeface="Century Gothic"/>
              </a:rPr>
              <a:t> </a:t>
            </a:r>
            <a:r>
              <a:rPr lang="en-GB" sz="1600" spc="19"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n</a:t>
            </a:r>
            <a:r>
              <a:rPr lang="en-GB" sz="1600" spc="-14"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eg</a:t>
            </a:r>
            <a:r>
              <a:rPr lang="en-GB" sz="1600" dirty="0">
                <a:solidFill>
                  <a:schemeClr val="bg2"/>
                </a:solidFill>
                <a:latin typeface="Calibri" panose="020F0502020204030204" pitchFamily="34" charset="0"/>
                <a:cs typeface="Century Gothic"/>
              </a:rPr>
              <a:t>ra</a:t>
            </a:r>
            <a:r>
              <a:rPr lang="en-GB" sz="1600" spc="-9"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d</a:t>
            </a:r>
            <a:r>
              <a:rPr lang="en-GB" sz="1600" spc="-57"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Hou</a:t>
            </a:r>
            <a:r>
              <a:rPr lang="en-GB" sz="1600" spc="4" dirty="0">
                <a:solidFill>
                  <a:schemeClr val="bg2"/>
                </a:solidFill>
                <a:latin typeface="Calibri" panose="020F0502020204030204" pitchFamily="34" charset="0"/>
                <a:cs typeface="Century Gothic"/>
              </a:rPr>
              <a:t>s</a:t>
            </a:r>
            <a:r>
              <a:rPr lang="en-GB" sz="1600" dirty="0">
                <a:solidFill>
                  <a:schemeClr val="bg2"/>
                </a:solidFill>
                <a:latin typeface="Calibri" panose="020F0502020204030204" pitchFamily="34" charset="0"/>
                <a:cs typeface="Century Gothic"/>
              </a:rPr>
              <a:t>e</a:t>
            </a:r>
            <a:r>
              <a:rPr lang="en-GB" sz="1600" spc="-47" dirty="0">
                <a:solidFill>
                  <a:schemeClr val="bg2"/>
                </a:solidFill>
                <a:latin typeface="Calibri" panose="020F0502020204030204" pitchFamily="34" charset="0"/>
                <a:cs typeface="Century Gothic"/>
              </a:rPr>
              <a:t> </a:t>
            </a:r>
          </a:p>
          <a:p>
            <a:pPr marL="12700" marR="662618">
              <a:lnSpc>
                <a:spcPts val="1920"/>
              </a:lnSpc>
              <a:spcBef>
                <a:spcPts val="35"/>
              </a:spcBef>
            </a:pPr>
            <a:r>
              <a:rPr lang="en-GB" sz="1600" dirty="0" err="1">
                <a:solidFill>
                  <a:schemeClr val="bg2"/>
                </a:solidFill>
                <a:latin typeface="Calibri" panose="020F0502020204030204" pitchFamily="34" charset="0"/>
                <a:cs typeface="Century Gothic"/>
              </a:rPr>
              <a:t>Broadfo</a:t>
            </a:r>
            <a:r>
              <a:rPr lang="en-GB" sz="1600" spc="14" dirty="0" err="1">
                <a:solidFill>
                  <a:schemeClr val="bg2"/>
                </a:solidFill>
                <a:latin typeface="Calibri" panose="020F0502020204030204" pitchFamily="34" charset="0"/>
                <a:cs typeface="Century Gothic"/>
              </a:rPr>
              <a:t>l</a:t>
            </a:r>
            <a:r>
              <a:rPr lang="en-GB" sz="1600" dirty="0" err="1">
                <a:solidFill>
                  <a:schemeClr val="bg2"/>
                </a:solidFill>
                <a:latin typeface="Calibri" panose="020F0502020204030204" pitchFamily="34" charset="0"/>
                <a:cs typeface="Century Gothic"/>
              </a:rPr>
              <a:t>d</a:t>
            </a:r>
            <a:r>
              <a:rPr lang="en-GB" sz="1600" dirty="0">
                <a:solidFill>
                  <a:schemeClr val="bg2"/>
                </a:solidFill>
                <a:latin typeface="Calibri" panose="020F0502020204030204" pitchFamily="34" charset="0"/>
                <a:cs typeface="Century Gothic"/>
              </a:rPr>
              <a:t> Road</a:t>
            </a:r>
            <a:r>
              <a:rPr lang="en-GB" sz="1600" spc="-41" dirty="0">
                <a:solidFill>
                  <a:schemeClr val="bg2"/>
                </a:solidFill>
                <a:latin typeface="Calibri" panose="020F0502020204030204" pitchFamily="34" charset="0"/>
                <a:cs typeface="Century Gothic"/>
              </a:rPr>
              <a:t> </a:t>
            </a:r>
          </a:p>
          <a:p>
            <a:pPr marL="12700" marR="662618">
              <a:lnSpc>
                <a:spcPts val="1920"/>
              </a:lnSpc>
              <a:spcBef>
                <a:spcPts val="35"/>
              </a:spcBef>
            </a:pPr>
            <a:r>
              <a:rPr lang="en-GB" sz="1600" dirty="0">
                <a:solidFill>
                  <a:schemeClr val="bg2"/>
                </a:solidFill>
                <a:latin typeface="Calibri" panose="020F0502020204030204" pitchFamily="34" charset="0"/>
                <a:cs typeface="Century Gothic"/>
              </a:rPr>
              <a:t>Bridge</a:t>
            </a:r>
            <a:r>
              <a:rPr lang="en-GB" sz="1600" spc="-19"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of</a:t>
            </a:r>
            <a:r>
              <a:rPr lang="en-GB" sz="1600" spc="-15"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Don</a:t>
            </a:r>
            <a:r>
              <a:rPr lang="en-GB" sz="1600" spc="-27" dirty="0">
                <a:solidFill>
                  <a:schemeClr val="bg2"/>
                </a:solidFill>
                <a:latin typeface="Calibri" panose="020F0502020204030204" pitchFamily="34" charset="0"/>
                <a:cs typeface="Century Gothic"/>
              </a:rPr>
              <a:t> </a:t>
            </a:r>
          </a:p>
          <a:p>
            <a:pPr marL="12700" marR="662618">
              <a:lnSpc>
                <a:spcPts val="1920"/>
              </a:lnSpc>
              <a:spcBef>
                <a:spcPts val="35"/>
              </a:spcBef>
            </a:pPr>
            <a:r>
              <a:rPr lang="en-GB" sz="1600" spc="19" dirty="0">
                <a:solidFill>
                  <a:schemeClr val="bg2"/>
                </a:solidFill>
                <a:latin typeface="Calibri" panose="020F0502020204030204" pitchFamily="34" charset="0"/>
                <a:cs typeface="Century Gothic"/>
              </a:rPr>
              <a:t>A</a:t>
            </a:r>
            <a:r>
              <a:rPr lang="en-GB" sz="1600" dirty="0">
                <a:solidFill>
                  <a:schemeClr val="bg2"/>
                </a:solidFill>
                <a:latin typeface="Calibri" panose="020F0502020204030204" pitchFamily="34" charset="0"/>
                <a:cs typeface="Century Gothic"/>
              </a:rPr>
              <a:t>berd</a:t>
            </a:r>
            <a:r>
              <a:rPr lang="en-GB" sz="1600" spc="-9" dirty="0">
                <a:solidFill>
                  <a:schemeClr val="bg2"/>
                </a:solidFill>
                <a:latin typeface="Calibri" panose="020F0502020204030204" pitchFamily="34" charset="0"/>
                <a:cs typeface="Century Gothic"/>
              </a:rPr>
              <a:t>e</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n</a:t>
            </a:r>
          </a:p>
          <a:p>
            <a:pPr marL="12700" marR="662618">
              <a:lnSpc>
                <a:spcPts val="1920"/>
              </a:lnSpc>
              <a:spcBef>
                <a:spcPts val="35"/>
              </a:spcBef>
            </a:pPr>
            <a:r>
              <a:rPr lang="en-GB" sz="1600" dirty="0">
                <a:solidFill>
                  <a:schemeClr val="bg2"/>
                </a:solidFill>
                <a:latin typeface="Calibri" panose="020F0502020204030204" pitchFamily="34" charset="0"/>
                <a:cs typeface="Century Gothic"/>
              </a:rPr>
              <a:t>Sc</a:t>
            </a:r>
            <a:r>
              <a:rPr lang="en-GB" sz="1600" spc="-4" dirty="0">
                <a:solidFill>
                  <a:schemeClr val="bg2"/>
                </a:solidFill>
                <a:latin typeface="Calibri" panose="020F0502020204030204" pitchFamily="34" charset="0"/>
                <a:cs typeface="Century Gothic"/>
              </a:rPr>
              <a:t>o</a:t>
            </a:r>
            <a:r>
              <a:rPr lang="en-GB" sz="1600" spc="-14" dirty="0">
                <a:solidFill>
                  <a:schemeClr val="bg2"/>
                </a:solidFill>
                <a:latin typeface="Calibri" panose="020F0502020204030204" pitchFamily="34" charset="0"/>
                <a:cs typeface="Century Gothic"/>
              </a:rPr>
              <a:t>t</a:t>
            </a:r>
            <a:r>
              <a:rPr lang="en-GB" sz="1600" spc="14" dirty="0">
                <a:solidFill>
                  <a:schemeClr val="bg2"/>
                </a:solidFill>
                <a:latin typeface="Calibri" panose="020F0502020204030204" pitchFamily="34" charset="0"/>
                <a:cs typeface="Century Gothic"/>
              </a:rPr>
              <a:t>l</a:t>
            </a:r>
            <a:r>
              <a:rPr lang="en-GB" sz="1600" dirty="0">
                <a:solidFill>
                  <a:schemeClr val="bg2"/>
                </a:solidFill>
                <a:latin typeface="Calibri" panose="020F0502020204030204" pitchFamily="34" charset="0"/>
                <a:cs typeface="Century Gothic"/>
              </a:rPr>
              <a:t>and </a:t>
            </a:r>
          </a:p>
          <a:p>
            <a:pPr marL="12700" marR="662618">
              <a:lnSpc>
                <a:spcPts val="1920"/>
              </a:lnSpc>
              <a:spcBef>
                <a:spcPts val="35"/>
              </a:spcBef>
            </a:pPr>
            <a:r>
              <a:rPr lang="en-GB" sz="1600" spc="19" dirty="0">
                <a:solidFill>
                  <a:schemeClr val="bg2"/>
                </a:solidFill>
                <a:latin typeface="Calibri" panose="020F0502020204030204" pitchFamily="34" charset="0"/>
                <a:cs typeface="Century Gothic"/>
              </a:rPr>
              <a:t>A</a:t>
            </a:r>
            <a:r>
              <a:rPr lang="en-GB" sz="1600" dirty="0">
                <a:solidFill>
                  <a:schemeClr val="bg2"/>
                </a:solidFill>
                <a:latin typeface="Calibri" panose="020F0502020204030204" pitchFamily="34" charset="0"/>
                <a:cs typeface="Century Gothic"/>
              </a:rPr>
              <a:t>B23</a:t>
            </a:r>
            <a:r>
              <a:rPr lang="en-GB" sz="1600" spc="-43"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8EE</a:t>
            </a:r>
            <a:endParaRPr lang="en-GB" sz="1600" spc="-20" dirty="0">
              <a:solidFill>
                <a:schemeClr val="bg2"/>
              </a:solidFill>
              <a:latin typeface="Calibri" panose="020F0502020204030204" pitchFamily="34" charset="0"/>
              <a:cs typeface="Century Gothic"/>
            </a:endParaRPr>
          </a:p>
          <a:p>
            <a:pPr marL="12700" marR="662618">
              <a:lnSpc>
                <a:spcPts val="1920"/>
              </a:lnSpc>
              <a:spcBef>
                <a:spcPts val="35"/>
              </a:spcBef>
            </a:pPr>
            <a:r>
              <a:rPr lang="en-GB" sz="1600" dirty="0">
                <a:solidFill>
                  <a:schemeClr val="bg2"/>
                </a:solidFill>
                <a:latin typeface="Calibri" panose="020F0502020204030204" pitchFamily="34" charset="0"/>
                <a:cs typeface="Century Gothic"/>
              </a:rPr>
              <a:t>Main:</a:t>
            </a:r>
            <a:r>
              <a:rPr lang="en-GB" sz="1600" spc="-37" dirty="0">
                <a:solidFill>
                  <a:schemeClr val="bg2"/>
                </a:solidFill>
                <a:latin typeface="Calibri" panose="020F0502020204030204" pitchFamily="34" charset="0"/>
                <a:cs typeface="Century Gothic"/>
              </a:rPr>
              <a:t> </a:t>
            </a:r>
            <a:r>
              <a:rPr lang="en-GB" sz="1600" spc="4" dirty="0">
                <a:solidFill>
                  <a:schemeClr val="bg2"/>
                </a:solidFill>
                <a:latin typeface="Calibri" panose="020F0502020204030204" pitchFamily="34" charset="0"/>
                <a:cs typeface="Century Gothic"/>
              </a:rPr>
              <a:t>+</a:t>
            </a:r>
            <a:r>
              <a:rPr lang="en-GB" sz="1600" dirty="0">
                <a:solidFill>
                  <a:schemeClr val="bg2"/>
                </a:solidFill>
                <a:latin typeface="Calibri" panose="020F0502020204030204" pitchFamily="34" charset="0"/>
                <a:cs typeface="Century Gothic"/>
              </a:rPr>
              <a:t>44</a:t>
            </a:r>
            <a:r>
              <a:rPr lang="en-GB" sz="1600" spc="-27" dirty="0">
                <a:solidFill>
                  <a:schemeClr val="bg2"/>
                </a:solidFill>
                <a:latin typeface="Calibri" panose="020F0502020204030204" pitchFamily="34" charset="0"/>
                <a:cs typeface="Century Gothic"/>
              </a:rPr>
              <a:t> </a:t>
            </a:r>
            <a:r>
              <a:rPr lang="en-GB" sz="1600" spc="-34" dirty="0">
                <a:solidFill>
                  <a:schemeClr val="bg2"/>
                </a:solidFill>
                <a:latin typeface="Calibri" panose="020F0502020204030204" pitchFamily="34" charset="0"/>
                <a:cs typeface="Century Gothic"/>
              </a:rPr>
              <a:t>(</a:t>
            </a:r>
            <a:r>
              <a:rPr lang="en-GB" sz="1600" dirty="0">
                <a:solidFill>
                  <a:schemeClr val="bg2"/>
                </a:solidFill>
                <a:latin typeface="Calibri" panose="020F0502020204030204" pitchFamily="34" charset="0"/>
                <a:cs typeface="Century Gothic"/>
              </a:rPr>
              <a:t>0)</a:t>
            </a:r>
            <a:r>
              <a:rPr lang="en-GB" sz="1600" spc="19"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1</a:t>
            </a:r>
            <a:r>
              <a:rPr lang="en-GB" sz="1600" spc="4" dirty="0">
                <a:solidFill>
                  <a:schemeClr val="bg2"/>
                </a:solidFill>
                <a:latin typeface="Calibri" panose="020F0502020204030204" pitchFamily="34" charset="0"/>
                <a:cs typeface="Century Gothic"/>
              </a:rPr>
              <a:t>2</a:t>
            </a:r>
            <a:r>
              <a:rPr lang="en-GB" sz="1600" dirty="0">
                <a:solidFill>
                  <a:schemeClr val="bg2"/>
                </a:solidFill>
                <a:latin typeface="Calibri" panose="020F0502020204030204" pitchFamily="34" charset="0"/>
                <a:cs typeface="Century Gothic"/>
              </a:rPr>
              <a:t>24</a:t>
            </a:r>
            <a:r>
              <a:rPr lang="en-GB" sz="1600" spc="-35"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7</a:t>
            </a:r>
            <a:r>
              <a:rPr lang="en-GB" sz="1600" spc="4" dirty="0">
                <a:solidFill>
                  <a:schemeClr val="bg2"/>
                </a:solidFill>
                <a:latin typeface="Calibri" panose="020F0502020204030204" pitchFamily="34" charset="0"/>
                <a:cs typeface="Century Gothic"/>
              </a:rPr>
              <a:t>0</a:t>
            </a:r>
            <a:r>
              <a:rPr lang="en-GB" sz="1600" dirty="0">
                <a:solidFill>
                  <a:schemeClr val="bg2"/>
                </a:solidFill>
                <a:latin typeface="Calibri" panose="020F0502020204030204" pitchFamily="34" charset="0"/>
                <a:cs typeface="Century Gothic"/>
              </a:rPr>
              <a:t>7</a:t>
            </a:r>
            <a:r>
              <a:rPr lang="en-GB" sz="1600" spc="4" dirty="0">
                <a:solidFill>
                  <a:schemeClr val="bg2"/>
                </a:solidFill>
                <a:latin typeface="Calibri" panose="020F0502020204030204" pitchFamily="34" charset="0"/>
                <a:cs typeface="Century Gothic"/>
              </a:rPr>
              <a:t>5</a:t>
            </a:r>
            <a:r>
              <a:rPr lang="en-GB" sz="1600" dirty="0">
                <a:solidFill>
                  <a:schemeClr val="bg2"/>
                </a:solidFill>
                <a:latin typeface="Calibri" panose="020F0502020204030204" pitchFamily="34" charset="0"/>
                <a:cs typeface="Century Gothic"/>
              </a:rPr>
              <a:t>85</a:t>
            </a:r>
          </a:p>
          <a:p>
            <a:pPr marL="12700" marR="30403">
              <a:lnSpc>
                <a:spcPts val="1920"/>
              </a:lnSpc>
            </a:pPr>
            <a:r>
              <a:rPr lang="en-GB" sz="1600" dirty="0">
                <a:solidFill>
                  <a:schemeClr val="tx2"/>
                </a:solidFill>
                <a:latin typeface="Calibri" panose="020F0502020204030204" pitchFamily="34" charset="0"/>
                <a:cs typeface="Century Gothic"/>
              </a:rPr>
              <a:t>s</a:t>
            </a:r>
            <a:r>
              <a:rPr lang="en-GB" sz="1600" spc="4" dirty="0">
                <a:solidFill>
                  <a:schemeClr val="tx2"/>
                </a:solidFill>
                <a:latin typeface="Calibri" panose="020F0502020204030204" pitchFamily="34" charset="0"/>
                <a:cs typeface="Century Gothic"/>
              </a:rPr>
              <a:t>a</a:t>
            </a:r>
            <a:r>
              <a:rPr lang="en-GB" sz="1600" spc="14" dirty="0">
                <a:solidFill>
                  <a:schemeClr val="tx2"/>
                </a:solidFill>
                <a:latin typeface="Calibri" panose="020F0502020204030204" pitchFamily="34" charset="0"/>
                <a:cs typeface="Century Gothic"/>
              </a:rPr>
              <a:t>l</a:t>
            </a:r>
            <a:r>
              <a:rPr lang="en-GB" sz="1600" spc="-4" dirty="0">
                <a:solidFill>
                  <a:schemeClr val="tx2"/>
                </a:solidFill>
                <a:latin typeface="Calibri" panose="020F0502020204030204" pitchFamily="34" charset="0"/>
                <a:cs typeface="Century Gothic"/>
              </a:rPr>
              <a:t>e</a:t>
            </a:r>
            <a:r>
              <a:rPr lang="en-GB" sz="1600" dirty="0">
                <a:solidFill>
                  <a:schemeClr val="tx2"/>
                </a:solidFill>
                <a:latin typeface="Calibri" panose="020F0502020204030204" pitchFamily="34" charset="0"/>
                <a:cs typeface="Century Gothic"/>
              </a:rPr>
              <a:t>s@f</a:t>
            </a:r>
            <a:r>
              <a:rPr lang="en-GB" sz="1600" spc="4" dirty="0">
                <a:solidFill>
                  <a:schemeClr val="tx2"/>
                </a:solidFill>
                <a:latin typeface="Calibri" panose="020F0502020204030204" pitchFamily="34" charset="0"/>
                <a:cs typeface="Century Gothic"/>
              </a:rPr>
              <a:t>i</a:t>
            </a:r>
            <a:r>
              <a:rPr lang="en-GB" sz="1600" dirty="0">
                <a:solidFill>
                  <a:schemeClr val="tx2"/>
                </a:solidFill>
                <a:latin typeface="Calibri" panose="020F0502020204030204" pitchFamily="34" charset="0"/>
                <a:cs typeface="Century Gothic"/>
              </a:rPr>
              <a:t>rs</a:t>
            </a:r>
            <a:r>
              <a:rPr lang="en-GB" sz="1600" spc="-9" dirty="0">
                <a:solidFill>
                  <a:schemeClr val="tx2"/>
                </a:solidFill>
                <a:latin typeface="Calibri" panose="020F0502020204030204" pitchFamily="34" charset="0"/>
                <a:cs typeface="Century Gothic"/>
              </a:rPr>
              <a:t>t</a:t>
            </a:r>
            <a:r>
              <a:rPr lang="en-GB" sz="1600" spc="4" dirty="0">
                <a:solidFill>
                  <a:schemeClr val="tx2"/>
                </a:solidFill>
                <a:latin typeface="Calibri" panose="020F0502020204030204" pitchFamily="34" charset="0"/>
                <a:cs typeface="Century Gothic"/>
              </a:rPr>
              <a:t>i</a:t>
            </a:r>
            <a:r>
              <a:rPr lang="en-GB" sz="1600" dirty="0">
                <a:solidFill>
                  <a:schemeClr val="tx2"/>
                </a:solidFill>
                <a:latin typeface="Calibri" panose="020F0502020204030204" pitchFamily="34" charset="0"/>
                <a:cs typeface="Century Gothic"/>
              </a:rPr>
              <a:t>n</a:t>
            </a:r>
            <a:r>
              <a:rPr lang="en-GB" sz="1600" spc="-14" dirty="0">
                <a:solidFill>
                  <a:schemeClr val="tx2"/>
                </a:solidFill>
                <a:latin typeface="Calibri" panose="020F0502020204030204" pitchFamily="34" charset="0"/>
                <a:cs typeface="Century Gothic"/>
              </a:rPr>
              <a:t>t</a:t>
            </a:r>
            <a:r>
              <a:rPr lang="en-GB" sz="1600" spc="-4" dirty="0">
                <a:solidFill>
                  <a:schemeClr val="tx2"/>
                </a:solidFill>
                <a:latin typeface="Calibri" panose="020F0502020204030204" pitchFamily="34" charset="0"/>
                <a:cs typeface="Century Gothic"/>
              </a:rPr>
              <a:t>eg</a:t>
            </a:r>
            <a:r>
              <a:rPr lang="en-GB" sz="1600" dirty="0">
                <a:solidFill>
                  <a:schemeClr val="tx2"/>
                </a:solidFill>
                <a:latin typeface="Calibri" panose="020F0502020204030204" pitchFamily="34" charset="0"/>
                <a:cs typeface="Century Gothic"/>
              </a:rPr>
              <a:t>ra</a:t>
            </a:r>
            <a:r>
              <a:rPr lang="en-GB" sz="1600" spc="-9" dirty="0">
                <a:solidFill>
                  <a:schemeClr val="tx2"/>
                </a:solidFill>
                <a:latin typeface="Calibri" panose="020F0502020204030204" pitchFamily="34" charset="0"/>
                <a:cs typeface="Century Gothic"/>
              </a:rPr>
              <a:t>t</a:t>
            </a:r>
            <a:r>
              <a:rPr lang="en-GB" sz="1600" spc="4" dirty="0">
                <a:solidFill>
                  <a:schemeClr val="tx2"/>
                </a:solidFill>
                <a:latin typeface="Calibri" panose="020F0502020204030204" pitchFamily="34" charset="0"/>
                <a:cs typeface="Century Gothic"/>
              </a:rPr>
              <a:t>e</a:t>
            </a:r>
            <a:r>
              <a:rPr lang="en-GB" sz="1600" dirty="0">
                <a:solidFill>
                  <a:schemeClr val="tx2"/>
                </a:solidFill>
                <a:latin typeface="Calibri" panose="020F0502020204030204" pitchFamily="34" charset="0"/>
                <a:cs typeface="Century Gothic"/>
              </a:rPr>
              <a:t>d</a:t>
            </a:r>
            <a:r>
              <a:rPr lang="en-GB" sz="1600" spc="-9" dirty="0">
                <a:solidFill>
                  <a:schemeClr val="tx2"/>
                </a:solidFill>
                <a:latin typeface="Calibri" panose="020F0502020204030204" pitchFamily="34" charset="0"/>
                <a:cs typeface="Century Gothic"/>
              </a:rPr>
              <a:t>.</a:t>
            </a:r>
            <a:r>
              <a:rPr lang="en-GB" sz="1600" spc="9" dirty="0">
                <a:solidFill>
                  <a:schemeClr val="tx2"/>
                </a:solidFill>
                <a:latin typeface="Calibri" panose="020F0502020204030204" pitchFamily="34" charset="0"/>
                <a:cs typeface="Century Gothic"/>
              </a:rPr>
              <a:t>c</a:t>
            </a:r>
            <a:r>
              <a:rPr lang="en-GB" sz="1600" dirty="0">
                <a:solidFill>
                  <a:schemeClr val="tx2"/>
                </a:solidFill>
                <a:latin typeface="Calibri" panose="020F0502020204030204" pitchFamily="34" charset="0"/>
                <a:cs typeface="Century Gothic"/>
              </a:rPr>
              <a:t>o.uk</a:t>
            </a:r>
          </a:p>
          <a:p>
            <a:pPr marL="12700" marR="460747">
              <a:lnSpc>
                <a:spcPts val="1680"/>
              </a:lnSpc>
              <a:spcBef>
                <a:spcPts val="31"/>
              </a:spcBef>
            </a:pPr>
            <a:endParaRPr lang="en-GB" sz="1600" dirty="0">
              <a:solidFill>
                <a:schemeClr val="bg2"/>
              </a:solidFill>
              <a:latin typeface="Calibri" panose="020F0502020204030204" pitchFamily="34" charset="0"/>
              <a:cs typeface="Century Gothic"/>
            </a:endParaRPr>
          </a:p>
          <a:p>
            <a:pPr marL="12700">
              <a:lnSpc>
                <a:spcPts val="1680"/>
              </a:lnSpc>
              <a:spcBef>
                <a:spcPts val="99"/>
              </a:spcBef>
            </a:pPr>
            <a:endParaRPr lang="en-GB" sz="1600" b="1" spc="0" dirty="0">
              <a:solidFill>
                <a:schemeClr val="bg2"/>
              </a:solidFill>
              <a:latin typeface="Calibri" panose="020F0502020204030204" pitchFamily="34" charset="0"/>
              <a:cs typeface="Tahoma"/>
            </a:endParaRPr>
          </a:p>
          <a:p>
            <a:pPr marL="12700">
              <a:lnSpc>
                <a:spcPts val="1680"/>
              </a:lnSpc>
              <a:spcBef>
                <a:spcPts val="99"/>
              </a:spcBef>
            </a:pPr>
            <a:endParaRPr lang="en-GB" sz="1400" dirty="0">
              <a:solidFill>
                <a:srgbClr val="202F6A"/>
              </a:solidFill>
              <a:latin typeface="Tahoma"/>
              <a:cs typeface="Tahoma"/>
            </a:endParaRPr>
          </a:p>
          <a:p>
            <a:pPr marL="12700">
              <a:lnSpc>
                <a:spcPts val="1680"/>
              </a:lnSpc>
              <a:spcBef>
                <a:spcPts val="99"/>
              </a:spcBef>
            </a:pPr>
            <a:endParaRPr sz="1400" dirty="0">
              <a:latin typeface="Tahoma"/>
              <a:cs typeface="Tahoma"/>
            </a:endParaRPr>
          </a:p>
        </p:txBody>
      </p:sp>
      <p:sp>
        <p:nvSpPr>
          <p:cNvPr id="9" name="object 3"/>
          <p:cNvSpPr txBox="1"/>
          <p:nvPr/>
        </p:nvSpPr>
        <p:spPr>
          <a:xfrm>
            <a:off x="4266437" y="1176206"/>
            <a:ext cx="2922927" cy="2160113"/>
          </a:xfrm>
          <a:prstGeom prst="rect">
            <a:avLst/>
          </a:prstGeom>
        </p:spPr>
        <p:txBody>
          <a:bodyPr wrap="square" lIns="0" tIns="0" rIns="0" bIns="0" rtlCol="0">
            <a:noAutofit/>
          </a:bodyPr>
          <a:lstStyle/>
          <a:p>
            <a:pPr marL="12700">
              <a:lnSpc>
                <a:spcPts val="1680"/>
              </a:lnSpc>
              <a:spcBef>
                <a:spcPts val="99"/>
              </a:spcBef>
            </a:pPr>
            <a:endParaRPr lang="en-GB" sz="1600" b="1" spc="0" dirty="0">
              <a:solidFill>
                <a:schemeClr val="bg2"/>
              </a:solidFill>
              <a:latin typeface="Calibri" panose="020F0502020204030204" pitchFamily="34" charset="0"/>
              <a:cs typeface="Tahoma"/>
            </a:endParaRPr>
          </a:p>
          <a:p>
            <a:pPr marL="12700" marR="24670">
              <a:lnSpc>
                <a:spcPts val="1760"/>
              </a:lnSpc>
              <a:spcBef>
                <a:spcPts val="88"/>
              </a:spcBef>
            </a:pPr>
            <a:r>
              <a:rPr lang="en-GB" sz="1600" b="1" spc="-4" dirty="0">
                <a:solidFill>
                  <a:srgbClr val="FF0000"/>
                </a:solidFill>
                <a:latin typeface="Calibri" panose="020F0502020204030204" pitchFamily="34" charset="0"/>
                <a:cs typeface="Century Gothic"/>
              </a:rPr>
              <a:t>Dundee</a:t>
            </a:r>
            <a:endParaRPr lang="en-GB" sz="1600" dirty="0">
              <a:solidFill>
                <a:srgbClr val="FF0000"/>
              </a:solidFill>
              <a:latin typeface="Calibri" panose="020F0502020204030204" pitchFamily="34" charset="0"/>
              <a:cs typeface="Century Gothic"/>
            </a:endParaRPr>
          </a:p>
          <a:p>
            <a:pPr marL="12700">
              <a:lnSpc>
                <a:spcPts val="1920"/>
              </a:lnSpc>
              <a:spcBef>
                <a:spcPts val="27"/>
              </a:spcBef>
            </a:pPr>
            <a:r>
              <a:rPr lang="en-GB" sz="1600" spc="-4" dirty="0">
                <a:solidFill>
                  <a:schemeClr val="bg2"/>
                </a:solidFill>
                <a:latin typeface="Calibri" panose="020F0502020204030204" pitchFamily="34" charset="0"/>
                <a:cs typeface="Century Gothic"/>
              </a:rPr>
              <a:t>F</a:t>
            </a:r>
            <a:r>
              <a:rPr lang="en-GB" sz="1600" spc="4"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rst</a:t>
            </a:r>
            <a:r>
              <a:rPr lang="en-GB" sz="1600" spc="-12" dirty="0">
                <a:solidFill>
                  <a:schemeClr val="bg2"/>
                </a:solidFill>
                <a:latin typeface="Calibri" panose="020F0502020204030204" pitchFamily="34" charset="0"/>
                <a:cs typeface="Century Gothic"/>
              </a:rPr>
              <a:t> </a:t>
            </a:r>
            <a:r>
              <a:rPr lang="en-GB" sz="1600" spc="19"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n</a:t>
            </a:r>
            <a:r>
              <a:rPr lang="en-GB" sz="1600" spc="-14"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eg</a:t>
            </a:r>
            <a:r>
              <a:rPr lang="en-GB" sz="1600" dirty="0">
                <a:solidFill>
                  <a:schemeClr val="bg2"/>
                </a:solidFill>
                <a:latin typeface="Calibri" panose="020F0502020204030204" pitchFamily="34" charset="0"/>
                <a:cs typeface="Century Gothic"/>
              </a:rPr>
              <a:t>ra</a:t>
            </a:r>
            <a:r>
              <a:rPr lang="en-GB" sz="1600" spc="-9"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d</a:t>
            </a:r>
            <a:r>
              <a:rPr lang="en-GB" sz="1600" spc="-57"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So</a:t>
            </a:r>
            <a:r>
              <a:rPr lang="en-GB" sz="1600" spc="9" dirty="0">
                <a:solidFill>
                  <a:schemeClr val="bg2"/>
                </a:solidFill>
                <a:latin typeface="Calibri" panose="020F0502020204030204" pitchFamily="34" charset="0"/>
                <a:cs typeface="Century Gothic"/>
              </a:rPr>
              <a:t>l</a:t>
            </a:r>
            <a:r>
              <a:rPr lang="en-GB" sz="1600" dirty="0">
                <a:solidFill>
                  <a:schemeClr val="bg2"/>
                </a:solidFill>
                <a:latin typeface="Calibri" panose="020F0502020204030204" pitchFamily="34" charset="0"/>
                <a:cs typeface="Century Gothic"/>
              </a:rPr>
              <a:t>u</a:t>
            </a:r>
            <a:r>
              <a:rPr lang="en-GB" sz="1600" spc="-9"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ons</a:t>
            </a:r>
            <a:endParaRPr lang="en-GB" sz="1600" spc="-29" dirty="0">
              <a:solidFill>
                <a:schemeClr val="bg2"/>
              </a:solidFill>
              <a:latin typeface="Calibri" panose="020F0502020204030204" pitchFamily="34" charset="0"/>
              <a:cs typeface="Century Gothic"/>
            </a:endParaRPr>
          </a:p>
          <a:p>
            <a:pPr marL="12700">
              <a:lnSpc>
                <a:spcPts val="1920"/>
              </a:lnSpc>
              <a:spcBef>
                <a:spcPts val="27"/>
              </a:spcBef>
            </a:pPr>
            <a:r>
              <a:rPr lang="en-GB" sz="1600" dirty="0">
                <a:solidFill>
                  <a:schemeClr val="bg2"/>
                </a:solidFill>
                <a:latin typeface="Calibri" panose="020F0502020204030204" pitchFamily="34" charset="0"/>
                <a:cs typeface="Century Gothic"/>
              </a:rPr>
              <a:t>Port of Dundee</a:t>
            </a:r>
            <a:r>
              <a:rPr lang="en-GB" sz="1600" spc="-4" dirty="0">
                <a:solidFill>
                  <a:schemeClr val="bg2"/>
                </a:solidFill>
                <a:latin typeface="Calibri" panose="020F0502020204030204" pitchFamily="34" charset="0"/>
                <a:cs typeface="Century Gothic"/>
              </a:rPr>
              <a:t>,</a:t>
            </a:r>
          </a:p>
          <a:p>
            <a:pPr marL="12700">
              <a:lnSpc>
                <a:spcPts val="1920"/>
              </a:lnSpc>
              <a:spcBef>
                <a:spcPts val="27"/>
              </a:spcBef>
            </a:pPr>
            <a:r>
              <a:rPr lang="en-GB" sz="1600" spc="-4" dirty="0">
                <a:solidFill>
                  <a:schemeClr val="bg2"/>
                </a:solidFill>
                <a:latin typeface="Calibri" panose="020F0502020204030204" pitchFamily="34" charset="0"/>
                <a:cs typeface="Century Gothic"/>
              </a:rPr>
              <a:t>Fish Dock Road</a:t>
            </a:r>
          </a:p>
          <a:p>
            <a:pPr marL="12700">
              <a:lnSpc>
                <a:spcPts val="1920"/>
              </a:lnSpc>
              <a:spcBef>
                <a:spcPts val="27"/>
              </a:spcBef>
            </a:pPr>
            <a:r>
              <a:rPr lang="en-GB" sz="1600" spc="-4" dirty="0" err="1">
                <a:solidFill>
                  <a:schemeClr val="bg2"/>
                </a:solidFill>
                <a:latin typeface="Calibri" panose="020F0502020204030204" pitchFamily="34" charset="0"/>
                <a:cs typeface="Century Gothic"/>
              </a:rPr>
              <a:t>Stannergate</a:t>
            </a:r>
            <a:endParaRPr lang="en-GB" sz="1600" spc="-4" dirty="0">
              <a:solidFill>
                <a:schemeClr val="bg2"/>
              </a:solidFill>
              <a:latin typeface="Calibri" panose="020F0502020204030204" pitchFamily="34" charset="0"/>
              <a:cs typeface="Century Gothic"/>
            </a:endParaRPr>
          </a:p>
          <a:p>
            <a:pPr marL="12700">
              <a:lnSpc>
                <a:spcPts val="1920"/>
              </a:lnSpc>
              <a:spcBef>
                <a:spcPts val="27"/>
              </a:spcBef>
            </a:pPr>
            <a:r>
              <a:rPr lang="en-GB" sz="1600" spc="-4" dirty="0">
                <a:solidFill>
                  <a:schemeClr val="bg2"/>
                </a:solidFill>
                <a:latin typeface="Calibri" panose="020F0502020204030204" pitchFamily="34" charset="0"/>
                <a:cs typeface="Century Gothic"/>
              </a:rPr>
              <a:t>Dundee</a:t>
            </a:r>
          </a:p>
          <a:p>
            <a:pPr marL="12700">
              <a:lnSpc>
                <a:spcPts val="1920"/>
              </a:lnSpc>
              <a:spcBef>
                <a:spcPts val="27"/>
              </a:spcBef>
            </a:pPr>
            <a:r>
              <a:rPr lang="en-GB" sz="1600" spc="-4" dirty="0">
                <a:solidFill>
                  <a:schemeClr val="bg2"/>
                </a:solidFill>
                <a:latin typeface="Calibri" panose="020F0502020204030204" pitchFamily="34" charset="0"/>
                <a:cs typeface="Century Gothic"/>
              </a:rPr>
              <a:t>DD1 3LZ</a:t>
            </a:r>
          </a:p>
          <a:p>
            <a:pPr marL="12700">
              <a:lnSpc>
                <a:spcPts val="1920"/>
              </a:lnSpc>
              <a:spcBef>
                <a:spcPts val="27"/>
              </a:spcBef>
            </a:pPr>
            <a:r>
              <a:rPr lang="en-GB" sz="1600" dirty="0">
                <a:solidFill>
                  <a:schemeClr val="bg2"/>
                </a:solidFill>
                <a:latin typeface="Calibri" panose="020F0502020204030204" pitchFamily="34" charset="0"/>
                <a:cs typeface="Century Gothic"/>
              </a:rPr>
              <a:t>Mobi</a:t>
            </a:r>
            <a:r>
              <a:rPr lang="en-GB" sz="1600" spc="19" dirty="0">
                <a:solidFill>
                  <a:schemeClr val="bg2"/>
                </a:solidFill>
                <a:latin typeface="Calibri" panose="020F0502020204030204" pitchFamily="34" charset="0"/>
                <a:cs typeface="Century Gothic"/>
              </a:rPr>
              <a:t>l</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 </a:t>
            </a:r>
            <a:r>
              <a:rPr lang="en-GB" sz="1600" dirty="0"/>
              <a:t>+44 (0) 7717667014</a:t>
            </a:r>
            <a:endParaRPr lang="en-GB" sz="1600" dirty="0">
              <a:solidFill>
                <a:schemeClr val="bg2"/>
              </a:solidFill>
              <a:latin typeface="Calibri" panose="020F0502020204030204" pitchFamily="34" charset="0"/>
              <a:cs typeface="Century Gothic"/>
            </a:endParaRPr>
          </a:p>
          <a:p>
            <a:pPr marL="12700" marR="30403">
              <a:lnSpc>
                <a:spcPts val="1920"/>
              </a:lnSpc>
              <a:spcBef>
                <a:spcPts val="99"/>
              </a:spcBef>
            </a:pPr>
            <a:r>
              <a:rPr lang="en-GB" sz="1400" dirty="0">
                <a:solidFill>
                  <a:schemeClr val="tx2"/>
                </a:solidFill>
                <a:latin typeface="Calibri" panose="020F0502020204030204" pitchFamily="34" charset="0"/>
                <a:cs typeface="Century Gothic"/>
              </a:rPr>
              <a:t>Tobbe.Stenberg@firstintegrated.co.uk</a:t>
            </a:r>
          </a:p>
          <a:p>
            <a:pPr marL="12700">
              <a:lnSpc>
                <a:spcPts val="1680"/>
              </a:lnSpc>
              <a:spcBef>
                <a:spcPts val="99"/>
              </a:spcBef>
            </a:pPr>
            <a:endParaRPr sz="1400" dirty="0">
              <a:latin typeface="Tahoma"/>
              <a:cs typeface="Tahoma"/>
            </a:endParaRPr>
          </a:p>
        </p:txBody>
      </p:sp>
      <p:sp>
        <p:nvSpPr>
          <p:cNvPr id="15" name="object 3"/>
          <p:cNvSpPr txBox="1"/>
          <p:nvPr/>
        </p:nvSpPr>
        <p:spPr>
          <a:xfrm>
            <a:off x="8991725" y="1396964"/>
            <a:ext cx="4282286" cy="4444508"/>
          </a:xfrm>
          <a:prstGeom prst="rect">
            <a:avLst/>
          </a:prstGeom>
        </p:spPr>
        <p:txBody>
          <a:bodyPr wrap="square" lIns="0" tIns="0" rIns="0" bIns="0" rtlCol="0">
            <a:noAutofit/>
          </a:bodyPr>
          <a:lstStyle/>
          <a:p>
            <a:pPr marL="12700">
              <a:lnSpc>
                <a:spcPts val="1680"/>
              </a:lnSpc>
              <a:spcBef>
                <a:spcPts val="99"/>
              </a:spcBef>
            </a:pPr>
            <a:endParaRPr lang="en-GB" sz="1600" b="1" spc="0" dirty="0">
              <a:solidFill>
                <a:schemeClr val="bg2"/>
              </a:solidFill>
              <a:latin typeface="Calibri" panose="020F0502020204030204" pitchFamily="34" charset="0"/>
              <a:cs typeface="Tahoma"/>
            </a:endParaRPr>
          </a:p>
          <a:p>
            <a:pPr marL="12700">
              <a:lnSpc>
                <a:spcPts val="1680"/>
              </a:lnSpc>
              <a:spcBef>
                <a:spcPts val="99"/>
              </a:spcBef>
            </a:pPr>
            <a:endParaRPr lang="en-GB" sz="1400" dirty="0">
              <a:solidFill>
                <a:srgbClr val="202F6A"/>
              </a:solidFill>
              <a:latin typeface="Tahoma"/>
              <a:cs typeface="Tahoma"/>
            </a:endParaRPr>
          </a:p>
          <a:p>
            <a:pPr marL="12700">
              <a:lnSpc>
                <a:spcPts val="1680"/>
              </a:lnSpc>
              <a:spcBef>
                <a:spcPts val="99"/>
              </a:spcBef>
            </a:pPr>
            <a:endParaRPr sz="1400" dirty="0">
              <a:latin typeface="Tahoma"/>
              <a:cs typeface="Tahoma"/>
            </a:endParaRPr>
          </a:p>
        </p:txBody>
      </p:sp>
      <p:sp>
        <p:nvSpPr>
          <p:cNvPr id="16" name="object 12"/>
          <p:cNvSpPr/>
          <p:nvPr/>
        </p:nvSpPr>
        <p:spPr>
          <a:xfrm>
            <a:off x="1984074" y="4967552"/>
            <a:ext cx="7651629" cy="1398720"/>
          </a:xfrm>
          <a:prstGeom prst="rect">
            <a:avLst/>
          </a:prstGeom>
          <a:blipFill>
            <a:blip r:embed="rId4" cstate="print"/>
            <a:stretch>
              <a:fillRect/>
            </a:stretch>
          </a:blipFill>
        </p:spPr>
        <p:txBody>
          <a:bodyPr wrap="square" lIns="0" tIns="0" rIns="0" bIns="0" rtlCol="0">
            <a:noAutofit/>
          </a:bodyPr>
          <a:lstStyle/>
          <a:p>
            <a:endParaRPr/>
          </a:p>
        </p:txBody>
      </p:sp>
      <p:sp>
        <p:nvSpPr>
          <p:cNvPr id="10" name="object 3">
            <a:extLst>
              <a:ext uri="{FF2B5EF4-FFF2-40B4-BE49-F238E27FC236}">
                <a16:creationId xmlns:a16="http://schemas.microsoft.com/office/drawing/2014/main" id="{55EEE18A-3E89-499E-88AB-564CC49F56E7}"/>
              </a:ext>
            </a:extLst>
          </p:cNvPr>
          <p:cNvSpPr txBox="1"/>
          <p:nvPr/>
        </p:nvSpPr>
        <p:spPr>
          <a:xfrm>
            <a:off x="8003097" y="1176206"/>
            <a:ext cx="2961314" cy="2160113"/>
          </a:xfrm>
          <a:prstGeom prst="rect">
            <a:avLst/>
          </a:prstGeom>
        </p:spPr>
        <p:txBody>
          <a:bodyPr wrap="square" lIns="0" tIns="0" rIns="0" bIns="0" rtlCol="0">
            <a:noAutofit/>
          </a:bodyPr>
          <a:lstStyle/>
          <a:p>
            <a:pPr marL="12700">
              <a:lnSpc>
                <a:spcPts val="1680"/>
              </a:lnSpc>
              <a:spcBef>
                <a:spcPts val="99"/>
              </a:spcBef>
            </a:pPr>
            <a:endParaRPr lang="en-GB" sz="1600" b="1" spc="0" dirty="0">
              <a:solidFill>
                <a:schemeClr val="bg2"/>
              </a:solidFill>
              <a:latin typeface="Calibri" panose="020F0502020204030204" pitchFamily="34" charset="0"/>
              <a:cs typeface="Tahoma"/>
            </a:endParaRPr>
          </a:p>
          <a:p>
            <a:pPr marL="12700" marR="24670">
              <a:lnSpc>
                <a:spcPts val="1760"/>
              </a:lnSpc>
              <a:spcBef>
                <a:spcPts val="88"/>
              </a:spcBef>
            </a:pPr>
            <a:r>
              <a:rPr lang="en-GB" sz="1600" b="1" spc="-4" dirty="0">
                <a:solidFill>
                  <a:srgbClr val="FF0000"/>
                </a:solidFill>
                <a:latin typeface="Calibri" panose="020F0502020204030204" pitchFamily="34" charset="0"/>
                <a:cs typeface="Century Gothic"/>
              </a:rPr>
              <a:t>London</a:t>
            </a:r>
            <a:endParaRPr lang="en-GB" sz="1600" dirty="0">
              <a:solidFill>
                <a:srgbClr val="FF0000"/>
              </a:solidFill>
              <a:latin typeface="Calibri" panose="020F0502020204030204" pitchFamily="34" charset="0"/>
              <a:cs typeface="Century Gothic"/>
            </a:endParaRPr>
          </a:p>
          <a:p>
            <a:pPr marL="12700">
              <a:lnSpc>
                <a:spcPts val="1920"/>
              </a:lnSpc>
              <a:spcBef>
                <a:spcPts val="27"/>
              </a:spcBef>
            </a:pPr>
            <a:r>
              <a:rPr lang="en-GB" sz="1600" spc="-4" dirty="0">
                <a:solidFill>
                  <a:schemeClr val="bg2"/>
                </a:solidFill>
                <a:latin typeface="Calibri" panose="020F0502020204030204" pitchFamily="34" charset="0"/>
                <a:cs typeface="Century Gothic"/>
              </a:rPr>
              <a:t>F</a:t>
            </a:r>
            <a:r>
              <a:rPr lang="en-GB" sz="1600" spc="4"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rst</a:t>
            </a:r>
            <a:r>
              <a:rPr lang="en-GB" sz="1600" spc="-12" dirty="0">
                <a:solidFill>
                  <a:schemeClr val="bg2"/>
                </a:solidFill>
                <a:latin typeface="Calibri" panose="020F0502020204030204" pitchFamily="34" charset="0"/>
                <a:cs typeface="Century Gothic"/>
              </a:rPr>
              <a:t> </a:t>
            </a:r>
            <a:r>
              <a:rPr lang="en-GB" sz="1600" spc="19"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n</a:t>
            </a:r>
            <a:r>
              <a:rPr lang="en-GB" sz="1600" spc="-14"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eg</a:t>
            </a:r>
            <a:r>
              <a:rPr lang="en-GB" sz="1600" dirty="0">
                <a:solidFill>
                  <a:schemeClr val="bg2"/>
                </a:solidFill>
                <a:latin typeface="Calibri" panose="020F0502020204030204" pitchFamily="34" charset="0"/>
                <a:cs typeface="Century Gothic"/>
              </a:rPr>
              <a:t>ra</a:t>
            </a:r>
            <a:r>
              <a:rPr lang="en-GB" sz="1600" spc="-9"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d</a:t>
            </a:r>
            <a:r>
              <a:rPr lang="en-GB" sz="1600" spc="-57" dirty="0">
                <a:solidFill>
                  <a:schemeClr val="bg2"/>
                </a:solidFill>
                <a:latin typeface="Calibri" panose="020F0502020204030204" pitchFamily="34" charset="0"/>
                <a:cs typeface="Century Gothic"/>
              </a:rPr>
              <a:t> </a:t>
            </a:r>
            <a:r>
              <a:rPr lang="en-GB" sz="1600" dirty="0">
                <a:solidFill>
                  <a:schemeClr val="bg2"/>
                </a:solidFill>
                <a:latin typeface="Calibri" panose="020F0502020204030204" pitchFamily="34" charset="0"/>
                <a:cs typeface="Century Gothic"/>
              </a:rPr>
              <a:t>So</a:t>
            </a:r>
            <a:r>
              <a:rPr lang="en-GB" sz="1600" spc="9" dirty="0">
                <a:solidFill>
                  <a:schemeClr val="bg2"/>
                </a:solidFill>
                <a:latin typeface="Calibri" panose="020F0502020204030204" pitchFamily="34" charset="0"/>
                <a:cs typeface="Century Gothic"/>
              </a:rPr>
              <a:t>l</a:t>
            </a:r>
            <a:r>
              <a:rPr lang="en-GB" sz="1600" dirty="0">
                <a:solidFill>
                  <a:schemeClr val="bg2"/>
                </a:solidFill>
                <a:latin typeface="Calibri" panose="020F0502020204030204" pitchFamily="34" charset="0"/>
                <a:cs typeface="Century Gothic"/>
              </a:rPr>
              <a:t>u</a:t>
            </a:r>
            <a:r>
              <a:rPr lang="en-GB" sz="1600" spc="-9" dirty="0">
                <a:solidFill>
                  <a:schemeClr val="bg2"/>
                </a:solidFill>
                <a:latin typeface="Calibri" panose="020F0502020204030204" pitchFamily="34" charset="0"/>
                <a:cs typeface="Century Gothic"/>
              </a:rPr>
              <a:t>t</a:t>
            </a:r>
            <a:r>
              <a:rPr lang="en-GB" sz="1600" spc="4" dirty="0">
                <a:solidFill>
                  <a:schemeClr val="bg2"/>
                </a:solidFill>
                <a:latin typeface="Calibri" panose="020F0502020204030204" pitchFamily="34" charset="0"/>
                <a:cs typeface="Century Gothic"/>
              </a:rPr>
              <a:t>i</a:t>
            </a:r>
            <a:r>
              <a:rPr lang="en-GB" sz="1600" dirty="0">
                <a:solidFill>
                  <a:schemeClr val="bg2"/>
                </a:solidFill>
                <a:latin typeface="Calibri" panose="020F0502020204030204" pitchFamily="34" charset="0"/>
                <a:cs typeface="Century Gothic"/>
              </a:rPr>
              <a:t>ons</a:t>
            </a:r>
            <a:endParaRPr lang="en-GB" sz="1600" spc="-29" dirty="0">
              <a:solidFill>
                <a:schemeClr val="bg2"/>
              </a:solidFill>
              <a:latin typeface="Calibri" panose="020F0502020204030204" pitchFamily="34" charset="0"/>
              <a:cs typeface="Century Gothic"/>
            </a:endParaRPr>
          </a:p>
          <a:p>
            <a:pPr marL="12700">
              <a:lnSpc>
                <a:spcPts val="1920"/>
              </a:lnSpc>
              <a:spcBef>
                <a:spcPts val="27"/>
              </a:spcBef>
            </a:pPr>
            <a:r>
              <a:rPr lang="en-GB" sz="1600" dirty="0">
                <a:solidFill>
                  <a:schemeClr val="bg2"/>
                </a:solidFill>
                <a:latin typeface="Calibri" panose="020F0502020204030204" pitchFamily="34" charset="0"/>
                <a:cs typeface="Century Gothic"/>
              </a:rPr>
              <a:t>Unit 2 </a:t>
            </a:r>
            <a:r>
              <a:rPr lang="en-GB" sz="1600" spc="-4" dirty="0">
                <a:solidFill>
                  <a:schemeClr val="bg2"/>
                </a:solidFill>
                <a:latin typeface="Calibri" panose="020F0502020204030204" pitchFamily="34" charset="0"/>
                <a:cs typeface="Century Gothic"/>
              </a:rPr>
              <a:t>Lamb's Business Park, Terracotta Road, </a:t>
            </a:r>
            <a:r>
              <a:rPr lang="en-GB" sz="1600" spc="-4" dirty="0" err="1">
                <a:solidFill>
                  <a:schemeClr val="bg2"/>
                </a:solidFill>
                <a:latin typeface="Calibri" panose="020F0502020204030204" pitchFamily="34" charset="0"/>
                <a:cs typeface="Century Gothic"/>
              </a:rPr>
              <a:t>Tilburstow</a:t>
            </a:r>
            <a:r>
              <a:rPr lang="en-GB" sz="1600" spc="-4" dirty="0">
                <a:solidFill>
                  <a:schemeClr val="bg2"/>
                </a:solidFill>
                <a:latin typeface="Calibri" panose="020F0502020204030204" pitchFamily="34" charset="0"/>
                <a:cs typeface="Century Gothic"/>
              </a:rPr>
              <a:t> Hill Road, South Godstone, Surrey, </a:t>
            </a:r>
          </a:p>
          <a:p>
            <a:pPr marL="12700">
              <a:lnSpc>
                <a:spcPts val="1920"/>
              </a:lnSpc>
              <a:spcBef>
                <a:spcPts val="27"/>
              </a:spcBef>
            </a:pPr>
            <a:r>
              <a:rPr lang="en-GB" sz="1600" spc="-4" dirty="0">
                <a:solidFill>
                  <a:schemeClr val="bg2"/>
                </a:solidFill>
                <a:latin typeface="Calibri" panose="020F0502020204030204" pitchFamily="34" charset="0"/>
                <a:cs typeface="Century Gothic"/>
              </a:rPr>
              <a:t>RH9 8LJ</a:t>
            </a:r>
          </a:p>
          <a:p>
            <a:pPr marL="12700">
              <a:lnSpc>
                <a:spcPts val="1920"/>
              </a:lnSpc>
              <a:spcBef>
                <a:spcPts val="27"/>
              </a:spcBef>
            </a:pPr>
            <a:r>
              <a:rPr lang="en-GB" sz="1600" dirty="0">
                <a:solidFill>
                  <a:schemeClr val="bg2"/>
                </a:solidFill>
                <a:latin typeface="Calibri" panose="020F0502020204030204" pitchFamily="34" charset="0"/>
                <a:cs typeface="Century Gothic"/>
              </a:rPr>
              <a:t>Main:</a:t>
            </a:r>
            <a:r>
              <a:rPr lang="en-GB" sz="1600" spc="-37" dirty="0">
                <a:solidFill>
                  <a:schemeClr val="bg2"/>
                </a:solidFill>
                <a:latin typeface="Calibri" panose="020F0502020204030204" pitchFamily="34" charset="0"/>
                <a:cs typeface="Century Gothic"/>
              </a:rPr>
              <a:t> </a:t>
            </a:r>
            <a:r>
              <a:rPr lang="en-GB" sz="1600" dirty="0"/>
              <a:t>+44 (0)1883 338551 </a:t>
            </a:r>
            <a:endParaRPr lang="en-GB" sz="1600" spc="-37" dirty="0">
              <a:solidFill>
                <a:schemeClr val="bg2"/>
              </a:solidFill>
              <a:latin typeface="Calibri" panose="020F0502020204030204" pitchFamily="34" charset="0"/>
              <a:cs typeface="Century Gothic"/>
            </a:endParaRPr>
          </a:p>
          <a:p>
            <a:pPr marL="12700">
              <a:lnSpc>
                <a:spcPts val="1920"/>
              </a:lnSpc>
              <a:spcBef>
                <a:spcPts val="27"/>
              </a:spcBef>
            </a:pPr>
            <a:r>
              <a:rPr lang="en-GB" sz="1600" dirty="0">
                <a:solidFill>
                  <a:schemeClr val="bg2"/>
                </a:solidFill>
                <a:latin typeface="Calibri" panose="020F0502020204030204" pitchFamily="34" charset="0"/>
                <a:cs typeface="Century Gothic"/>
              </a:rPr>
              <a:t>Mobi</a:t>
            </a:r>
            <a:r>
              <a:rPr lang="en-GB" sz="1600" spc="19" dirty="0">
                <a:solidFill>
                  <a:schemeClr val="bg2"/>
                </a:solidFill>
                <a:latin typeface="Calibri" panose="020F0502020204030204" pitchFamily="34" charset="0"/>
                <a:cs typeface="Century Gothic"/>
              </a:rPr>
              <a:t>l</a:t>
            </a:r>
            <a:r>
              <a:rPr lang="en-GB" sz="1600" spc="-4" dirty="0">
                <a:solidFill>
                  <a:schemeClr val="bg2"/>
                </a:solidFill>
                <a:latin typeface="Calibri" panose="020F0502020204030204" pitchFamily="34" charset="0"/>
                <a:cs typeface="Century Gothic"/>
              </a:rPr>
              <a:t>e</a:t>
            </a:r>
            <a:r>
              <a:rPr lang="en-GB" sz="1600" dirty="0">
                <a:solidFill>
                  <a:schemeClr val="bg2"/>
                </a:solidFill>
                <a:latin typeface="Calibri" panose="020F0502020204030204" pitchFamily="34" charset="0"/>
                <a:cs typeface="Century Gothic"/>
              </a:rPr>
              <a:t>: </a:t>
            </a:r>
            <a:r>
              <a:rPr lang="en-GB" sz="1600" dirty="0"/>
              <a:t>+44 (0) 7717667014</a:t>
            </a:r>
            <a:endParaRPr lang="en-GB" sz="1600" dirty="0">
              <a:solidFill>
                <a:schemeClr val="bg2"/>
              </a:solidFill>
              <a:latin typeface="Calibri" panose="020F0502020204030204" pitchFamily="34" charset="0"/>
              <a:cs typeface="Century Gothic"/>
            </a:endParaRPr>
          </a:p>
          <a:p>
            <a:pPr marL="12700" marR="30403">
              <a:lnSpc>
                <a:spcPts val="1920"/>
              </a:lnSpc>
              <a:spcBef>
                <a:spcPts val="99"/>
              </a:spcBef>
            </a:pPr>
            <a:r>
              <a:rPr lang="en-GB" sz="1400" dirty="0">
                <a:solidFill>
                  <a:schemeClr val="tx2"/>
                </a:solidFill>
                <a:latin typeface="Calibri" panose="020F0502020204030204" pitchFamily="34" charset="0"/>
                <a:cs typeface="Century Gothic"/>
                <a:hlinkClick r:id="rId5"/>
              </a:rPr>
              <a:t>trevor.hollyoak@firstintegrated.co.uk</a:t>
            </a:r>
            <a:endParaRPr lang="en-GB" sz="1400" dirty="0">
              <a:solidFill>
                <a:schemeClr val="tx2"/>
              </a:solidFill>
              <a:latin typeface="Calibri" panose="020F0502020204030204" pitchFamily="34" charset="0"/>
              <a:cs typeface="Century Gothic"/>
            </a:endParaRPr>
          </a:p>
          <a:p>
            <a:pPr marL="12700">
              <a:lnSpc>
                <a:spcPts val="1680"/>
              </a:lnSpc>
              <a:spcBef>
                <a:spcPts val="99"/>
              </a:spcBef>
            </a:pPr>
            <a:endParaRPr sz="1400" dirty="0">
              <a:latin typeface="Tahoma"/>
              <a:cs typeface="Tahoma"/>
            </a:endParaRPr>
          </a:p>
        </p:txBody>
      </p:sp>
    </p:spTree>
    <p:extLst>
      <p:ext uri="{BB962C8B-B14F-4D97-AF65-F5344CB8AC3E}">
        <p14:creationId xmlns:p14="http://schemas.microsoft.com/office/powerpoint/2010/main" val="72991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8162"/>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5776058"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Why First Integrated</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85992" y="1802084"/>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8" name="object 3"/>
          <p:cNvSpPr txBox="1"/>
          <p:nvPr/>
        </p:nvSpPr>
        <p:spPr>
          <a:xfrm>
            <a:off x="343670" y="1076734"/>
            <a:ext cx="9872992" cy="4465083"/>
          </a:xfrm>
          <a:prstGeom prst="rect">
            <a:avLst/>
          </a:prstGeom>
        </p:spPr>
        <p:txBody>
          <a:bodyPr wrap="square" lIns="0" tIns="0" rIns="0" bIns="0" rtlCol="0">
            <a:noAutofit/>
          </a:bodyPr>
          <a:lstStyle/>
          <a:p>
            <a:pPr marL="298450" indent="-285750">
              <a:lnSpc>
                <a:spcPts val="1680"/>
              </a:lnSpc>
              <a:spcBef>
                <a:spcPts val="99"/>
              </a:spcBef>
              <a:buFont typeface="Arial" panose="020B0604020202020204" pitchFamily="34" charset="0"/>
              <a:buChar char="•"/>
            </a:pPr>
            <a:r>
              <a:rPr lang="en-GB" dirty="0">
                <a:solidFill>
                  <a:srgbClr val="FF0000"/>
                </a:solidFill>
                <a:latin typeface="Calibri" panose="020F0502020204030204" pitchFamily="34" charset="0"/>
                <a:cs typeface="Tahoma"/>
              </a:rPr>
              <a:t>Customer Centric </a:t>
            </a:r>
          </a:p>
          <a:p>
            <a:pPr marL="12700">
              <a:lnSpc>
                <a:spcPts val="1680"/>
              </a:lnSpc>
              <a:spcBef>
                <a:spcPts val="99"/>
              </a:spcBef>
            </a:pPr>
            <a:r>
              <a:rPr lang="en-GB" dirty="0">
                <a:solidFill>
                  <a:schemeClr val="tx2"/>
                </a:solidFill>
                <a:latin typeface="Calibri" panose="020F0502020204030204" pitchFamily="34" charset="0"/>
                <a:cs typeface="Tahoma"/>
              </a:rPr>
              <a:t>	At First Integrated our customers are our number 1 priority, our goal is to cater for their every 	need from the initial contact to delivery and beyond</a:t>
            </a:r>
          </a:p>
          <a:p>
            <a:pPr marL="12700">
              <a:lnSpc>
                <a:spcPts val="1680"/>
              </a:lnSpc>
              <a:spcBef>
                <a:spcPts val="99"/>
              </a:spcBef>
            </a:pPr>
            <a:endParaRPr lang="en-GB" dirty="0">
              <a:solidFill>
                <a:schemeClr val="tx2"/>
              </a:solidFill>
              <a:latin typeface="Calibri" panose="020F0502020204030204" pitchFamily="34" charset="0"/>
              <a:cs typeface="Tahoma"/>
            </a:endParaRPr>
          </a:p>
          <a:p>
            <a:pPr marL="298450" indent="-285750">
              <a:lnSpc>
                <a:spcPts val="1720"/>
              </a:lnSpc>
              <a:spcBef>
                <a:spcPts val="115"/>
              </a:spcBef>
              <a:buFont typeface="Arial" panose="020B0604020202020204" pitchFamily="34" charset="0"/>
              <a:buChar char="•"/>
            </a:pPr>
            <a:r>
              <a:rPr lang="en-GB" spc="-4" dirty="0">
                <a:solidFill>
                  <a:srgbClr val="FF0000"/>
                </a:solidFill>
                <a:latin typeface="Calibri" panose="020F0502020204030204" pitchFamily="34" charset="0"/>
                <a:cs typeface="Century Gothic"/>
              </a:rPr>
              <a:t>P</a:t>
            </a:r>
            <a:r>
              <a:rPr lang="en-GB" spc="4" dirty="0">
                <a:solidFill>
                  <a:srgbClr val="FF0000"/>
                </a:solidFill>
                <a:latin typeface="Calibri" panose="020F0502020204030204" pitchFamily="34" charset="0"/>
                <a:cs typeface="Century Gothic"/>
              </a:rPr>
              <a:t>r</a:t>
            </a:r>
            <a:r>
              <a:rPr lang="en-GB" dirty="0">
                <a:solidFill>
                  <a:srgbClr val="FF0000"/>
                </a:solidFill>
                <a:latin typeface="Calibri" panose="020F0502020204030204" pitchFamily="34" charset="0"/>
                <a:cs typeface="Century Gothic"/>
              </a:rPr>
              <a:t>i</a:t>
            </a:r>
            <a:r>
              <a:rPr lang="en-GB" spc="-4" dirty="0">
                <a:solidFill>
                  <a:srgbClr val="FF0000"/>
                </a:solidFill>
                <a:latin typeface="Calibri" panose="020F0502020204030204" pitchFamily="34" charset="0"/>
                <a:cs typeface="Century Gothic"/>
              </a:rPr>
              <a:t>v</a:t>
            </a:r>
            <a:r>
              <a:rPr lang="en-GB" dirty="0">
                <a:solidFill>
                  <a:srgbClr val="FF0000"/>
                </a:solidFill>
                <a:latin typeface="Calibri" panose="020F0502020204030204" pitchFamily="34" charset="0"/>
                <a:cs typeface="Century Gothic"/>
              </a:rPr>
              <a:t>ately</a:t>
            </a:r>
            <a:r>
              <a:rPr lang="en-GB" spc="-25"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Owned</a:t>
            </a:r>
            <a:r>
              <a:rPr lang="en-GB" spc="-16" dirty="0">
                <a:solidFill>
                  <a:srgbClr val="FF0000"/>
                </a:solidFill>
                <a:latin typeface="Calibri" panose="020F0502020204030204" pitchFamily="34" charset="0"/>
                <a:cs typeface="Century Gothic"/>
              </a:rPr>
              <a:t> </a:t>
            </a:r>
          </a:p>
          <a:p>
            <a:pPr marL="12700">
              <a:lnSpc>
                <a:spcPts val="1720"/>
              </a:lnSpc>
              <a:spcBef>
                <a:spcPts val="115"/>
              </a:spcBef>
            </a:pPr>
            <a:r>
              <a:rPr lang="en-GB" dirty="0">
                <a:solidFill>
                  <a:schemeClr val="tx2"/>
                </a:solidFill>
                <a:latin typeface="Calibri" panose="020F0502020204030204" pitchFamily="34" charset="0"/>
                <a:cs typeface="Century Gothic"/>
              </a:rPr>
              <a:t>	Our</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u</a:t>
            </a:r>
            <a:r>
              <a:rPr lang="en-GB" spc="-4" dirty="0">
                <a:solidFill>
                  <a:schemeClr val="tx2"/>
                </a:solidFill>
                <a:latin typeface="Calibri" panose="020F0502020204030204" pitchFamily="34" charset="0"/>
                <a:cs typeface="Century Gothic"/>
              </a:rPr>
              <a:t>n</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que</a:t>
            </a:r>
            <a:r>
              <a:rPr lang="en-GB" spc="-2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o</a:t>
            </a:r>
            <a:r>
              <a:rPr lang="en-GB" spc="-14" dirty="0">
                <a:solidFill>
                  <a:schemeClr val="tx2"/>
                </a:solidFill>
                <a:latin typeface="Calibri" panose="020F0502020204030204" pitchFamily="34" charset="0"/>
                <a:cs typeface="Century Gothic"/>
              </a:rPr>
              <a:t>w</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er</a:t>
            </a:r>
            <a:r>
              <a:rPr lang="en-GB" spc="-9" dirty="0">
                <a:solidFill>
                  <a:schemeClr val="tx2"/>
                </a:solidFill>
                <a:latin typeface="Calibri" panose="020F0502020204030204" pitchFamily="34" charset="0"/>
                <a:cs typeface="Century Gothic"/>
              </a:rPr>
              <a:t>s</a:t>
            </a:r>
            <a:r>
              <a:rPr lang="en-GB" spc="-4" dirty="0">
                <a:solidFill>
                  <a:schemeClr val="tx2"/>
                </a:solidFill>
                <a:latin typeface="Calibri" panose="020F0502020204030204" pitchFamily="34" charset="0"/>
                <a:cs typeface="Century Gothic"/>
              </a:rPr>
              <a:t>h</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p</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s</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r</a:t>
            </a:r>
            <a:r>
              <a:rPr lang="en-GB" spc="-4" dirty="0">
                <a:solidFill>
                  <a:schemeClr val="tx2"/>
                </a:solidFill>
                <a:latin typeface="Calibri" panose="020F0502020204030204" pitchFamily="34" charset="0"/>
                <a:cs typeface="Century Gothic"/>
              </a:rPr>
              <a:t>u</a:t>
            </a:r>
            <a:r>
              <a:rPr lang="en-GB" dirty="0">
                <a:solidFill>
                  <a:schemeClr val="tx2"/>
                </a:solidFill>
                <a:latin typeface="Calibri" panose="020F0502020204030204" pitchFamily="34" charset="0"/>
                <a:cs typeface="Century Gothic"/>
              </a:rPr>
              <a:t>c</a:t>
            </a:r>
            <a:r>
              <a:rPr lang="en-GB" spc="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u</a:t>
            </a:r>
            <a:r>
              <a:rPr lang="en-GB" spc="-4" dirty="0">
                <a:solidFill>
                  <a:schemeClr val="tx2"/>
                </a:solidFill>
                <a:latin typeface="Calibri" panose="020F0502020204030204" pitchFamily="34" charset="0"/>
                <a:cs typeface="Century Gothic"/>
              </a:rPr>
              <a:t>r</a:t>
            </a:r>
            <a:r>
              <a:rPr lang="en-GB" dirty="0">
                <a:solidFill>
                  <a:schemeClr val="tx2"/>
                </a:solidFill>
                <a:latin typeface="Calibri" panose="020F0502020204030204" pitchFamily="34" charset="0"/>
                <a:cs typeface="Century Gothic"/>
              </a:rPr>
              <a:t>e</a:t>
            </a:r>
            <a:r>
              <a:rPr lang="en-GB" spc="-3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g</a:t>
            </a:r>
            <a:r>
              <a:rPr lang="en-GB" spc="9"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ves</a:t>
            </a:r>
            <a:r>
              <a:rPr lang="en-GB" spc="-2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us</a:t>
            </a:r>
            <a:r>
              <a:rPr lang="en-GB" spc="-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a:t>
            </a:r>
            <a:r>
              <a:rPr lang="en-GB" spc="4" dirty="0">
                <a:solidFill>
                  <a:schemeClr val="tx2"/>
                </a:solidFill>
                <a:latin typeface="Calibri" panose="020F0502020204030204" pitchFamily="34" charset="0"/>
                <a:cs typeface="Century Gothic"/>
              </a:rPr>
              <a:t>a</a:t>
            </a:r>
            <a:r>
              <a:rPr lang="en-GB" dirty="0">
                <a:solidFill>
                  <a:schemeClr val="tx2"/>
                </a:solidFill>
                <a:latin typeface="Calibri" panose="020F0502020204030204" pitchFamily="34" charset="0"/>
                <a:cs typeface="Century Gothic"/>
              </a:rPr>
              <a:t>pa</a:t>
            </a:r>
            <a:r>
              <a:rPr lang="en-GB" spc="4" dirty="0">
                <a:solidFill>
                  <a:schemeClr val="tx2"/>
                </a:solidFill>
                <a:latin typeface="Calibri" panose="020F0502020204030204" pitchFamily="34" charset="0"/>
                <a:cs typeface="Century Gothic"/>
              </a:rPr>
              <a:t>b</a:t>
            </a:r>
            <a:r>
              <a:rPr lang="en-GB" spc="-4" dirty="0">
                <a:solidFill>
                  <a:schemeClr val="tx2"/>
                </a:solidFill>
                <a:latin typeface="Calibri" panose="020F0502020204030204" pitchFamily="34" charset="0"/>
                <a:cs typeface="Century Gothic"/>
              </a:rPr>
              <a:t>ili</a:t>
            </a:r>
            <a:r>
              <a:rPr lang="en-GB" dirty="0">
                <a:solidFill>
                  <a:schemeClr val="tx2"/>
                </a:solidFill>
                <a:latin typeface="Calibri" panose="020F0502020204030204" pitchFamily="34" charset="0"/>
                <a:cs typeface="Century Gothic"/>
              </a:rPr>
              <a:t>ties</a:t>
            </a:r>
            <a:r>
              <a:rPr lang="en-GB" spc="-4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o</a:t>
            </a:r>
            <a:r>
              <a:rPr lang="en-GB" spc="-2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i</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vest</a:t>
            </a:r>
            <a:r>
              <a:rPr lang="en-GB" spc="-2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n</a:t>
            </a:r>
            <a:r>
              <a:rPr lang="en-GB" spc="-1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a</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e</a:t>
            </a:r>
            <a:r>
              <a:rPr lang="en-GB" spc="-4" dirty="0">
                <a:solidFill>
                  <a:schemeClr val="tx2"/>
                </a:solidFill>
                <a:latin typeface="Calibri" panose="020F0502020204030204" pitchFamily="34" charset="0"/>
                <a:cs typeface="Century Gothic"/>
              </a:rPr>
              <a:t>s</a:t>
            </a:r>
            <a:r>
              <a:rPr lang="en-GB" dirty="0">
                <a:solidFill>
                  <a:schemeClr val="tx2"/>
                </a:solidFill>
                <a:latin typeface="Calibri" panose="020F0502020204030204" pitchFamily="34" charset="0"/>
                <a:cs typeface="Century Gothic"/>
              </a:rPr>
              <a:t>t and m</a:t>
            </a:r>
            <a:r>
              <a:rPr lang="en-GB" spc="4" dirty="0">
                <a:solidFill>
                  <a:schemeClr val="tx2"/>
                </a:solidFill>
                <a:latin typeface="Calibri" panose="020F0502020204030204" pitchFamily="34" charset="0"/>
                <a:cs typeface="Century Gothic"/>
              </a:rPr>
              <a:t>o</a:t>
            </a:r>
            <a:r>
              <a:rPr lang="en-GB" spc="-4" dirty="0">
                <a:solidFill>
                  <a:schemeClr val="tx2"/>
                </a:solidFill>
                <a:latin typeface="Calibri" panose="020F0502020204030204" pitchFamily="34" charset="0"/>
                <a:cs typeface="Century Gothic"/>
              </a:rPr>
              <a:t>s</a:t>
            </a:r>
            <a:r>
              <a:rPr lang="en-GB" dirty="0">
                <a:solidFill>
                  <a:schemeClr val="tx2"/>
                </a:solidFill>
                <a:latin typeface="Calibri" panose="020F0502020204030204" pitchFamily="34" charset="0"/>
                <a:cs typeface="Century Gothic"/>
              </a:rPr>
              <a:t>t 	</a:t>
            </a:r>
            <a:r>
              <a:rPr lang="en-GB" spc="4" dirty="0">
                <a:solidFill>
                  <a:schemeClr val="tx2"/>
                </a:solidFill>
                <a:latin typeface="Calibri" panose="020F0502020204030204" pitchFamily="34" charset="0"/>
                <a:cs typeface="Century Gothic"/>
              </a:rPr>
              <a:t>i</a:t>
            </a:r>
            <a:r>
              <a:rPr lang="en-GB" spc="-14" dirty="0">
                <a:solidFill>
                  <a:schemeClr val="tx2"/>
                </a:solidFill>
                <a:latin typeface="Calibri" panose="020F0502020204030204" pitchFamily="34" charset="0"/>
                <a:cs typeface="Century Gothic"/>
              </a:rPr>
              <a:t>n</a:t>
            </a:r>
            <a:r>
              <a:rPr lang="en-GB" spc="-4" dirty="0">
                <a:solidFill>
                  <a:schemeClr val="tx2"/>
                </a:solidFill>
                <a:latin typeface="Calibri" panose="020F0502020204030204" pitchFamily="34" charset="0"/>
                <a:cs typeface="Century Gothic"/>
              </a:rPr>
              <a:t>no</a:t>
            </a:r>
            <a:r>
              <a:rPr lang="en-GB" dirty="0">
                <a:solidFill>
                  <a:schemeClr val="tx2"/>
                </a:solidFill>
                <a:latin typeface="Calibri" panose="020F0502020204030204" pitchFamily="34" charset="0"/>
                <a:cs typeface="Century Gothic"/>
              </a:rPr>
              <a:t>va</a:t>
            </a:r>
            <a:r>
              <a:rPr lang="en-GB" spc="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i</a:t>
            </a:r>
            <a:r>
              <a:rPr lang="en-GB" spc="-9" dirty="0">
                <a:solidFill>
                  <a:schemeClr val="tx2"/>
                </a:solidFill>
                <a:latin typeface="Calibri" panose="020F0502020204030204" pitchFamily="34" charset="0"/>
                <a:cs typeface="Century Gothic"/>
              </a:rPr>
              <a:t>v</a:t>
            </a:r>
            <a:r>
              <a:rPr lang="en-GB" dirty="0">
                <a:solidFill>
                  <a:schemeClr val="tx2"/>
                </a:solidFill>
                <a:latin typeface="Calibri" panose="020F0502020204030204" pitchFamily="34" charset="0"/>
                <a:cs typeface="Century Gothic"/>
              </a:rPr>
              <a:t>e</a:t>
            </a:r>
            <a:r>
              <a:rPr lang="en-GB" spc="-3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pr</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duc</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s</a:t>
            </a:r>
            <a:r>
              <a:rPr lang="en-GB" spc="-4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curre</a:t>
            </a:r>
            <a:r>
              <a:rPr lang="en-GB" spc="-4" dirty="0">
                <a:solidFill>
                  <a:schemeClr val="tx2"/>
                </a:solidFill>
                <a:latin typeface="Calibri" panose="020F0502020204030204" pitchFamily="34" charset="0"/>
                <a:cs typeface="Century Gothic"/>
              </a:rPr>
              <a:t>n</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y</a:t>
            </a:r>
            <a:r>
              <a:rPr lang="en-GB" spc="-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ava</a:t>
            </a:r>
            <a:r>
              <a:rPr lang="en-GB" spc="-4" dirty="0">
                <a:solidFill>
                  <a:schemeClr val="tx2"/>
                </a:solidFill>
                <a:latin typeface="Calibri" panose="020F0502020204030204" pitchFamily="34" charset="0"/>
                <a:cs typeface="Century Gothic"/>
              </a:rPr>
              <a:t>il</a:t>
            </a:r>
            <a:r>
              <a:rPr lang="en-GB" dirty="0">
                <a:solidFill>
                  <a:schemeClr val="tx2"/>
                </a:solidFill>
                <a:latin typeface="Calibri" panose="020F0502020204030204" pitchFamily="34" charset="0"/>
                <a:cs typeface="Century Gothic"/>
              </a:rPr>
              <a:t>able</a:t>
            </a:r>
          </a:p>
          <a:p>
            <a:pPr marL="298450" indent="-285750">
              <a:lnSpc>
                <a:spcPts val="1680"/>
              </a:lnSpc>
              <a:spcBef>
                <a:spcPts val="99"/>
              </a:spcBef>
              <a:buFont typeface="Arial" panose="020B0604020202020204" pitchFamily="34" charset="0"/>
              <a:buChar char="•"/>
            </a:pPr>
            <a:endParaRPr lang="en-GB" dirty="0">
              <a:solidFill>
                <a:schemeClr val="tx2"/>
              </a:solidFill>
              <a:latin typeface="Calibri" panose="020F0502020204030204" pitchFamily="34" charset="0"/>
              <a:cs typeface="Tahoma"/>
            </a:endParaRPr>
          </a:p>
          <a:p>
            <a:pPr marL="298450" marR="19999" indent="-285750">
              <a:lnSpc>
                <a:spcPts val="1760"/>
              </a:lnSpc>
              <a:spcBef>
                <a:spcPts val="88"/>
              </a:spcBef>
              <a:buFont typeface="Arial" panose="020B0604020202020204" pitchFamily="34" charset="0"/>
              <a:buChar char="•"/>
            </a:pPr>
            <a:r>
              <a:rPr lang="en-GB" spc="4" dirty="0">
                <a:solidFill>
                  <a:srgbClr val="FF0000"/>
                </a:solidFill>
                <a:latin typeface="Calibri" panose="020F0502020204030204" pitchFamily="34" charset="0"/>
                <a:cs typeface="Century Gothic"/>
              </a:rPr>
              <a:t>L</a:t>
            </a:r>
            <a:r>
              <a:rPr lang="en-GB" dirty="0">
                <a:solidFill>
                  <a:srgbClr val="FF0000"/>
                </a:solidFill>
                <a:latin typeface="Calibri" panose="020F0502020204030204" pitchFamily="34" charset="0"/>
                <a:cs typeface="Century Gothic"/>
              </a:rPr>
              <a:t>a</a:t>
            </a:r>
            <a:r>
              <a:rPr lang="en-GB" spc="4" dirty="0">
                <a:solidFill>
                  <a:srgbClr val="FF0000"/>
                </a:solidFill>
                <a:latin typeface="Calibri" panose="020F0502020204030204" pitchFamily="34" charset="0"/>
                <a:cs typeface="Century Gothic"/>
              </a:rPr>
              <a:t>r</a:t>
            </a:r>
            <a:r>
              <a:rPr lang="en-GB" dirty="0">
                <a:solidFill>
                  <a:srgbClr val="FF0000"/>
                </a:solidFill>
                <a:latin typeface="Calibri" panose="020F0502020204030204" pitchFamily="34" charset="0"/>
                <a:cs typeface="Century Gothic"/>
              </a:rPr>
              <a:t>ge</a:t>
            </a:r>
            <a:r>
              <a:rPr lang="en-GB" spc="4" dirty="0">
                <a:solidFill>
                  <a:srgbClr val="FF0000"/>
                </a:solidFill>
                <a:latin typeface="Calibri" panose="020F0502020204030204" pitchFamily="34" charset="0"/>
                <a:cs typeface="Century Gothic"/>
              </a:rPr>
              <a:t>s</a:t>
            </a:r>
            <a:r>
              <a:rPr lang="en-GB" dirty="0">
                <a:solidFill>
                  <a:srgbClr val="FF0000"/>
                </a:solidFill>
                <a:latin typeface="Calibri" panose="020F0502020204030204" pitchFamily="34" charset="0"/>
                <a:cs typeface="Century Gothic"/>
              </a:rPr>
              <a:t>t</a:t>
            </a:r>
            <a:r>
              <a:rPr lang="en-GB" spc="-50"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&amp;</a:t>
            </a:r>
            <a:r>
              <a:rPr lang="en-GB" spc="-10"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Mo</a:t>
            </a:r>
            <a:r>
              <a:rPr lang="en-GB" spc="4" dirty="0">
                <a:solidFill>
                  <a:srgbClr val="FF0000"/>
                </a:solidFill>
                <a:latin typeface="Calibri" panose="020F0502020204030204" pitchFamily="34" charset="0"/>
                <a:cs typeface="Century Gothic"/>
              </a:rPr>
              <a:t>s</a:t>
            </a:r>
            <a:r>
              <a:rPr lang="en-GB" dirty="0">
                <a:solidFill>
                  <a:srgbClr val="FF0000"/>
                </a:solidFill>
                <a:latin typeface="Calibri" panose="020F0502020204030204" pitchFamily="34" charset="0"/>
                <a:cs typeface="Century Gothic"/>
              </a:rPr>
              <a:t>t</a:t>
            </a:r>
            <a:r>
              <a:rPr lang="en-GB" spc="-31"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Mode</a:t>
            </a:r>
            <a:r>
              <a:rPr lang="en-GB" spc="4" dirty="0">
                <a:solidFill>
                  <a:srgbClr val="FF0000"/>
                </a:solidFill>
                <a:latin typeface="Calibri" panose="020F0502020204030204" pitchFamily="34" charset="0"/>
                <a:cs typeface="Century Gothic"/>
              </a:rPr>
              <a:t>r</a:t>
            </a:r>
            <a:r>
              <a:rPr lang="en-GB" dirty="0">
                <a:solidFill>
                  <a:srgbClr val="FF0000"/>
                </a:solidFill>
                <a:latin typeface="Calibri" panose="020F0502020204030204" pitchFamily="34" charset="0"/>
                <a:cs typeface="Century Gothic"/>
              </a:rPr>
              <a:t>n</a:t>
            </a:r>
            <a:r>
              <a:rPr lang="en-GB" spc="-50"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Fleet</a:t>
            </a:r>
            <a:r>
              <a:rPr lang="en-GB" spc="-11" dirty="0">
                <a:solidFill>
                  <a:srgbClr val="FF0000"/>
                </a:solidFill>
                <a:latin typeface="Calibri" panose="020F0502020204030204" pitchFamily="34" charset="0"/>
                <a:cs typeface="Century Gothic"/>
              </a:rPr>
              <a:t> </a:t>
            </a:r>
          </a:p>
          <a:p>
            <a:pPr marL="896938" marR="19999" indent="-12700">
              <a:lnSpc>
                <a:spcPts val="1760"/>
              </a:lnSpc>
              <a:spcBef>
                <a:spcPts val="88"/>
              </a:spcBef>
            </a:pPr>
            <a:r>
              <a:rPr lang="en-GB" dirty="0">
                <a:solidFill>
                  <a:schemeClr val="tx2"/>
                </a:solidFill>
                <a:latin typeface="Calibri" panose="020F0502020204030204" pitchFamily="34" charset="0"/>
                <a:cs typeface="Century Gothic"/>
              </a:rPr>
              <a:t>	F</a:t>
            </a:r>
            <a:r>
              <a:rPr lang="en-GB" spc="9"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r</a:t>
            </a:r>
            <a:r>
              <a:rPr lang="en-GB" spc="-4" dirty="0">
                <a:solidFill>
                  <a:schemeClr val="tx2"/>
                </a:solidFill>
                <a:latin typeface="Calibri" panose="020F0502020204030204" pitchFamily="34" charset="0"/>
                <a:cs typeface="Century Gothic"/>
              </a:rPr>
              <a:t>s</a:t>
            </a:r>
            <a:r>
              <a:rPr lang="en-GB" dirty="0">
                <a:solidFill>
                  <a:schemeClr val="tx2"/>
                </a:solidFill>
                <a:latin typeface="Calibri" panose="020F0502020204030204" pitchFamily="34" charset="0"/>
                <a:cs typeface="Century Gothic"/>
              </a:rPr>
              <a:t>t</a:t>
            </a:r>
            <a:r>
              <a:rPr lang="en-GB" spc="-2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I</a:t>
            </a:r>
            <a:r>
              <a:rPr lang="en-GB" spc="-4" dirty="0">
                <a:solidFill>
                  <a:schemeClr val="tx2"/>
                </a:solidFill>
                <a:latin typeface="Calibri" panose="020F0502020204030204" pitchFamily="34" charset="0"/>
                <a:cs typeface="Century Gothic"/>
              </a:rPr>
              <a:t>n</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egra</a:t>
            </a:r>
            <a:r>
              <a:rPr lang="en-GB" spc="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ed</a:t>
            </a:r>
            <a:r>
              <a:rPr lang="en-GB" spc="-2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curre</a:t>
            </a:r>
            <a:r>
              <a:rPr lang="en-GB" spc="-4" dirty="0">
                <a:solidFill>
                  <a:schemeClr val="tx2"/>
                </a:solidFill>
                <a:latin typeface="Calibri" panose="020F0502020204030204" pitchFamily="34" charset="0"/>
                <a:cs typeface="Century Gothic"/>
              </a:rPr>
              <a:t>n</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y</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ave</a:t>
            </a:r>
            <a:r>
              <a:rPr lang="en-GB" spc="-3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argest</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pr</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duct</a:t>
            </a:r>
            <a:r>
              <a:rPr lang="en-GB" spc="-3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ra</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ge </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n </a:t>
            </a:r>
            <a:r>
              <a:rPr lang="en-GB" spc="4" dirty="0">
                <a:solidFill>
                  <a:schemeClr val="tx2"/>
                </a:solidFill>
                <a:latin typeface="Calibri" panose="020F0502020204030204" pitchFamily="34" charset="0"/>
                <a:cs typeface="Century Gothic"/>
              </a:rPr>
              <a:t>A</a:t>
            </a:r>
            <a:r>
              <a:rPr lang="en-GB" dirty="0">
                <a:solidFill>
                  <a:schemeClr val="tx2"/>
                </a:solidFill>
                <a:latin typeface="Calibri" panose="020F0502020204030204" pitchFamily="34" charset="0"/>
                <a:cs typeface="Century Gothic"/>
              </a:rPr>
              <a:t>berdee</a:t>
            </a:r>
            <a:r>
              <a:rPr lang="en-GB" spc="-9"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a:t>
            </a:r>
            <a:r>
              <a:rPr lang="en-GB" spc="-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and</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as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ur</a:t>
            </a:r>
            <a:r>
              <a:rPr lang="en-GB" spc="-1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ew</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par</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er</a:t>
            </a:r>
            <a:r>
              <a:rPr lang="en-GB" spc="-9" dirty="0">
                <a:solidFill>
                  <a:schemeClr val="tx2"/>
                </a:solidFill>
                <a:latin typeface="Calibri" panose="020F0502020204030204" pitchFamily="34" charset="0"/>
                <a:cs typeface="Century Gothic"/>
              </a:rPr>
              <a:t>s</a:t>
            </a:r>
            <a:r>
              <a:rPr lang="en-GB" spc="-4" dirty="0">
                <a:solidFill>
                  <a:schemeClr val="tx2"/>
                </a:solidFill>
                <a:latin typeface="Calibri" panose="020F0502020204030204" pitchFamily="34" charset="0"/>
                <a:cs typeface="Century Gothic"/>
              </a:rPr>
              <a:t>h</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p</a:t>
            </a:r>
            <a:r>
              <a:rPr lang="en-GB" spc="-3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agreemen</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s</a:t>
            </a:r>
            <a:r>
              <a:rPr lang="en-GB" spc="-2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sh</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w</a:t>
            </a:r>
            <a:r>
              <a:rPr lang="en-GB" spc="-14" dirty="0">
                <a:solidFill>
                  <a:schemeClr val="tx2"/>
                </a:solidFill>
                <a:latin typeface="Calibri" panose="020F0502020204030204" pitchFamily="34" charset="0"/>
                <a:cs typeface="Century Gothic"/>
              </a:rPr>
              <a:t> w</a:t>
            </a:r>
            <a:r>
              <a:rPr lang="en-GB" dirty="0">
                <a:solidFill>
                  <a:schemeClr val="tx2"/>
                </a:solidFill>
                <a:latin typeface="Calibri" panose="020F0502020204030204" pitchFamily="34" charset="0"/>
                <a:cs typeface="Century Gothic"/>
              </a:rPr>
              <a:t>e</a:t>
            </a:r>
            <a:r>
              <a:rPr lang="en-GB" spc="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are</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dedi</a:t>
            </a:r>
            <a:r>
              <a:rPr lang="en-GB" spc="4" dirty="0">
                <a:solidFill>
                  <a:schemeClr val="tx2"/>
                </a:solidFill>
                <a:latin typeface="Calibri" panose="020F0502020204030204" pitchFamily="34" charset="0"/>
                <a:cs typeface="Century Gothic"/>
              </a:rPr>
              <a:t>c</a:t>
            </a:r>
            <a:r>
              <a:rPr lang="en-GB" dirty="0">
                <a:solidFill>
                  <a:schemeClr val="tx2"/>
                </a:solidFill>
                <a:latin typeface="Calibri" panose="020F0502020204030204" pitchFamily="34" charset="0"/>
                <a:cs typeface="Century Gothic"/>
              </a:rPr>
              <a:t>a</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ed</a:t>
            </a:r>
            <a:r>
              <a:rPr lang="en-GB" spc="-3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o</a:t>
            </a:r>
            <a:r>
              <a:rPr lang="en-GB" spc="-2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a:t>
            </a:r>
            <a:r>
              <a:rPr lang="en-GB" spc="4" dirty="0">
                <a:solidFill>
                  <a:schemeClr val="tx2"/>
                </a:solidFill>
                <a:latin typeface="Calibri" panose="020F0502020204030204" pitchFamily="34" charset="0"/>
                <a:cs typeface="Century Gothic"/>
              </a:rPr>
              <a:t>o</a:t>
            </a:r>
            <a:r>
              <a:rPr lang="en-GB" spc="-4" dirty="0">
                <a:solidFill>
                  <a:schemeClr val="tx2"/>
                </a:solidFill>
                <a:latin typeface="Calibri" panose="020F0502020204030204" pitchFamily="34" charset="0"/>
                <a:cs typeface="Century Gothic"/>
              </a:rPr>
              <a:t>n</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in</a:t>
            </a:r>
            <a:r>
              <a:rPr lang="en-GB" spc="-14" dirty="0">
                <a:solidFill>
                  <a:schemeClr val="tx2"/>
                </a:solidFill>
                <a:latin typeface="Calibri" panose="020F0502020204030204" pitchFamily="34" charset="0"/>
                <a:cs typeface="Century Gothic"/>
              </a:rPr>
              <a:t>u</a:t>
            </a:r>
            <a:r>
              <a:rPr lang="en-GB" spc="-4" dirty="0">
                <a:solidFill>
                  <a:schemeClr val="tx2"/>
                </a:solidFill>
                <a:latin typeface="Calibri" panose="020F0502020204030204" pitchFamily="34" charset="0"/>
                <a:cs typeface="Century Gothic"/>
              </a:rPr>
              <a:t>in</a:t>
            </a:r>
            <a:r>
              <a:rPr lang="en-GB" dirty="0">
                <a:solidFill>
                  <a:schemeClr val="tx2"/>
                </a:solidFill>
                <a:latin typeface="Calibri" panose="020F0502020204030204" pitchFamily="34" charset="0"/>
                <a:cs typeface="Century Gothic"/>
              </a:rPr>
              <a:t>g</a:t>
            </a:r>
            <a:r>
              <a:rPr lang="en-GB" spc="-9" dirty="0">
                <a:solidFill>
                  <a:schemeClr val="tx2"/>
                </a:solidFill>
                <a:latin typeface="Calibri" panose="020F0502020204030204" pitchFamily="34" charset="0"/>
                <a:cs typeface="Century Gothic"/>
              </a:rPr>
              <a:t> our</a:t>
            </a:r>
            <a:r>
              <a:rPr lang="en-GB" dirty="0">
                <a:solidFill>
                  <a:schemeClr val="tx2"/>
                </a:solidFill>
                <a:latin typeface="Calibri" panose="020F0502020204030204" pitchFamily="34" charset="0"/>
                <a:cs typeface="Century Gothic"/>
              </a:rPr>
              <a:t> gr</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wth strategy and extending our inventory range of equipment and services</a:t>
            </a:r>
          </a:p>
          <a:p>
            <a:pPr marL="298450" indent="-285750">
              <a:lnSpc>
                <a:spcPts val="1680"/>
              </a:lnSpc>
              <a:spcBef>
                <a:spcPts val="99"/>
              </a:spcBef>
              <a:buFont typeface="Arial" panose="020B0604020202020204" pitchFamily="34" charset="0"/>
              <a:buChar char="•"/>
            </a:pPr>
            <a:endParaRPr lang="en-GB" dirty="0">
              <a:solidFill>
                <a:schemeClr val="tx2"/>
              </a:solidFill>
              <a:latin typeface="Calibri" panose="020F0502020204030204" pitchFamily="34" charset="0"/>
              <a:cs typeface="Tahoma"/>
            </a:endParaRPr>
          </a:p>
          <a:p>
            <a:pPr marL="298450" marR="26746" indent="-285750">
              <a:lnSpc>
                <a:spcPts val="1760"/>
              </a:lnSpc>
              <a:spcBef>
                <a:spcPts val="88"/>
              </a:spcBef>
              <a:buFont typeface="Arial" panose="020B0604020202020204" pitchFamily="34" charset="0"/>
              <a:buChar char="•"/>
            </a:pPr>
            <a:r>
              <a:rPr lang="en-GB" dirty="0">
                <a:solidFill>
                  <a:srgbClr val="FF0000"/>
                </a:solidFill>
                <a:latin typeface="Calibri" panose="020F0502020204030204" pitchFamily="34" charset="0"/>
                <a:cs typeface="Century Gothic"/>
              </a:rPr>
              <a:t>Fo</a:t>
            </a:r>
            <a:r>
              <a:rPr lang="en-GB" spc="4" dirty="0">
                <a:solidFill>
                  <a:srgbClr val="FF0000"/>
                </a:solidFill>
                <a:latin typeface="Calibri" panose="020F0502020204030204" pitchFamily="34" charset="0"/>
                <a:cs typeface="Century Gothic"/>
              </a:rPr>
              <a:t>r</a:t>
            </a:r>
            <a:r>
              <a:rPr lang="en-GB" dirty="0">
                <a:solidFill>
                  <a:srgbClr val="FF0000"/>
                </a:solidFill>
                <a:latin typeface="Calibri" panose="020F0502020204030204" pitchFamily="34" charset="0"/>
                <a:cs typeface="Century Gothic"/>
              </a:rPr>
              <a:t>efront</a:t>
            </a:r>
            <a:r>
              <a:rPr lang="en-GB" spc="-57"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of</a:t>
            </a:r>
            <a:r>
              <a:rPr lang="en-GB" spc="-4" dirty="0">
                <a:solidFill>
                  <a:srgbClr val="FF0000"/>
                </a:solidFill>
                <a:latin typeface="Calibri" panose="020F0502020204030204" pitchFamily="34" charset="0"/>
                <a:cs typeface="Century Gothic"/>
              </a:rPr>
              <a:t> </a:t>
            </a:r>
            <a:r>
              <a:rPr lang="en-GB" spc="4" dirty="0">
                <a:solidFill>
                  <a:srgbClr val="FF0000"/>
                </a:solidFill>
                <a:latin typeface="Calibri" panose="020F0502020204030204" pitchFamily="34" charset="0"/>
                <a:cs typeface="Century Gothic"/>
              </a:rPr>
              <a:t>T</a:t>
            </a:r>
            <a:r>
              <a:rPr lang="en-GB" dirty="0">
                <a:solidFill>
                  <a:srgbClr val="FF0000"/>
                </a:solidFill>
                <a:latin typeface="Calibri" panose="020F0502020204030204" pitchFamily="34" charset="0"/>
                <a:cs typeface="Century Gothic"/>
              </a:rPr>
              <a:t>echnical</a:t>
            </a:r>
            <a:r>
              <a:rPr lang="en-GB" spc="-29"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Inno</a:t>
            </a:r>
            <a:r>
              <a:rPr lang="en-GB" spc="-4" dirty="0">
                <a:solidFill>
                  <a:srgbClr val="FF0000"/>
                </a:solidFill>
                <a:latin typeface="Calibri" panose="020F0502020204030204" pitchFamily="34" charset="0"/>
                <a:cs typeface="Century Gothic"/>
              </a:rPr>
              <a:t>v</a:t>
            </a:r>
            <a:r>
              <a:rPr lang="en-GB" dirty="0">
                <a:solidFill>
                  <a:srgbClr val="FF0000"/>
                </a:solidFill>
                <a:latin typeface="Calibri" panose="020F0502020204030204" pitchFamily="34" charset="0"/>
                <a:cs typeface="Century Gothic"/>
              </a:rPr>
              <a:t>at</a:t>
            </a:r>
            <a:r>
              <a:rPr lang="en-GB" spc="4" dirty="0">
                <a:solidFill>
                  <a:srgbClr val="FF0000"/>
                </a:solidFill>
                <a:latin typeface="Calibri" panose="020F0502020204030204" pitchFamily="34" charset="0"/>
                <a:cs typeface="Century Gothic"/>
              </a:rPr>
              <a:t>i</a:t>
            </a:r>
            <a:r>
              <a:rPr lang="en-GB" dirty="0">
                <a:solidFill>
                  <a:srgbClr val="FF0000"/>
                </a:solidFill>
                <a:latin typeface="Calibri" panose="020F0502020204030204" pitchFamily="34" charset="0"/>
                <a:cs typeface="Century Gothic"/>
              </a:rPr>
              <a:t>on</a:t>
            </a:r>
            <a:r>
              <a:rPr lang="en-GB" spc="-26" dirty="0">
                <a:solidFill>
                  <a:srgbClr val="FF0000"/>
                </a:solidFill>
                <a:latin typeface="Calibri" panose="020F0502020204030204" pitchFamily="34" charset="0"/>
                <a:cs typeface="Century Gothic"/>
              </a:rPr>
              <a:t> </a:t>
            </a:r>
          </a:p>
          <a:p>
            <a:pPr marL="12700" marR="26746">
              <a:lnSpc>
                <a:spcPts val="1760"/>
              </a:lnSpc>
              <a:spcBef>
                <a:spcPts val="88"/>
              </a:spcBef>
            </a:pPr>
            <a:r>
              <a:rPr lang="en-GB" spc="-14" dirty="0">
                <a:solidFill>
                  <a:schemeClr val="tx2"/>
                </a:solidFill>
                <a:latin typeface="Calibri" panose="020F0502020204030204" pitchFamily="34" charset="0"/>
                <a:cs typeface="Century Gothic"/>
              </a:rPr>
              <a:t>	W</a:t>
            </a:r>
            <a:r>
              <a:rPr lang="en-GB" dirty="0">
                <a:solidFill>
                  <a:schemeClr val="tx2"/>
                </a:solidFill>
                <a:latin typeface="Calibri" panose="020F0502020204030204" pitchFamily="34" charset="0"/>
                <a:cs typeface="Century Gothic"/>
              </a:rPr>
              <a:t>e</a:t>
            </a:r>
            <a:r>
              <a:rPr lang="en-GB" spc="1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are</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pas</a:t>
            </a:r>
            <a:r>
              <a:rPr lang="en-GB" spc="-4" dirty="0">
                <a:solidFill>
                  <a:schemeClr val="tx2"/>
                </a:solidFill>
                <a:latin typeface="Calibri" panose="020F0502020204030204" pitchFamily="34" charset="0"/>
                <a:cs typeface="Century Gothic"/>
              </a:rPr>
              <a:t>s</a:t>
            </a:r>
            <a:r>
              <a:rPr lang="en-GB" spc="4" dirty="0">
                <a:solidFill>
                  <a:schemeClr val="tx2"/>
                </a:solidFill>
                <a:latin typeface="Calibri" panose="020F0502020204030204" pitchFamily="34" charset="0"/>
                <a:cs typeface="Century Gothic"/>
              </a:rPr>
              <a:t>io</a:t>
            </a:r>
            <a:r>
              <a:rPr lang="en-GB" spc="-1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a</a:t>
            </a:r>
            <a:r>
              <a:rPr lang="en-GB" spc="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e</a:t>
            </a:r>
            <a:r>
              <a:rPr lang="en-GB" spc="-25"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ab</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ut </a:t>
            </a:r>
            <a:r>
              <a:rPr lang="en-GB" spc="-4" dirty="0">
                <a:solidFill>
                  <a:schemeClr val="tx2"/>
                </a:solidFill>
                <a:latin typeface="Calibri" panose="020F0502020204030204" pitchFamily="34" charset="0"/>
                <a:cs typeface="Century Gothic"/>
              </a:rPr>
              <a:t>so</a:t>
            </a:r>
            <a:r>
              <a:rPr lang="en-GB" dirty="0">
                <a:solidFill>
                  <a:schemeClr val="tx2"/>
                </a:solidFill>
                <a:latin typeface="Calibri" panose="020F0502020204030204" pitchFamily="34" charset="0"/>
                <a:cs typeface="Century Gothic"/>
              </a:rPr>
              <a:t>u</a:t>
            </a:r>
            <a:r>
              <a:rPr lang="en-GB" spc="-4" dirty="0">
                <a:solidFill>
                  <a:schemeClr val="tx2"/>
                </a:solidFill>
                <a:latin typeface="Calibri" panose="020F0502020204030204" pitchFamily="34" charset="0"/>
                <a:cs typeface="Century Gothic"/>
              </a:rPr>
              <a:t>r</a:t>
            </a:r>
            <a:r>
              <a:rPr lang="en-GB" dirty="0">
                <a:solidFill>
                  <a:schemeClr val="tx2"/>
                </a:solidFill>
                <a:latin typeface="Calibri" panose="020F0502020204030204" pitchFamily="34" charset="0"/>
                <a:cs typeface="Century Gothic"/>
              </a:rPr>
              <a:t>ci</a:t>
            </a:r>
            <a:r>
              <a:rPr lang="en-GB" spc="-19"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g</a:t>
            </a:r>
            <a:r>
              <a:rPr lang="en-GB" spc="-3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and</a:t>
            </a:r>
            <a:r>
              <a:rPr lang="en-GB" spc="-4" dirty="0">
                <a:solidFill>
                  <a:schemeClr val="tx2"/>
                </a:solidFill>
                <a:latin typeface="Calibri" panose="020F0502020204030204" pitchFamily="34" charset="0"/>
                <a:cs typeface="Century Gothic"/>
              </a:rPr>
              <a:t> s</a:t>
            </a:r>
            <a:r>
              <a:rPr lang="en-GB" dirty="0">
                <a:solidFill>
                  <a:schemeClr val="tx2"/>
                </a:solidFill>
                <a:latin typeface="Calibri" panose="020F0502020204030204" pitchFamily="34" charset="0"/>
                <a:cs typeface="Century Gothic"/>
              </a:rPr>
              <a:t>upp</a:t>
            </a:r>
            <a:r>
              <a:rPr lang="en-GB" spc="9"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yi</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g</a:t>
            </a:r>
            <a:r>
              <a:rPr lang="en-GB" spc="-4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 m</a:t>
            </a:r>
            <a:r>
              <a:rPr lang="en-GB" spc="4" dirty="0">
                <a:solidFill>
                  <a:schemeClr val="tx2"/>
                </a:solidFill>
                <a:latin typeface="Calibri" panose="020F0502020204030204" pitchFamily="34" charset="0"/>
                <a:cs typeface="Century Gothic"/>
              </a:rPr>
              <a:t>o</a:t>
            </a:r>
            <a:r>
              <a:rPr lang="en-GB" spc="-4" dirty="0">
                <a:solidFill>
                  <a:schemeClr val="tx2"/>
                </a:solidFill>
                <a:latin typeface="Calibri" panose="020F0502020204030204" pitchFamily="34" charset="0"/>
                <a:cs typeface="Century Gothic"/>
              </a:rPr>
              <a:t>s</a:t>
            </a:r>
            <a:r>
              <a:rPr lang="en-GB" dirty="0">
                <a:solidFill>
                  <a:schemeClr val="tx2"/>
                </a:solidFill>
                <a:latin typeface="Calibri" panose="020F0502020204030204" pitchFamily="34" charset="0"/>
                <a:cs typeface="Century Gothic"/>
              </a:rPr>
              <a:t>t</a:t>
            </a:r>
            <a:r>
              <a:rPr lang="en-GB" spc="-25"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s</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a</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e</a:t>
            </a:r>
            <a:r>
              <a:rPr lang="en-GB" spc="-2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f</a:t>
            </a:r>
            <a:r>
              <a:rPr lang="en-GB" spc="-2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art</a:t>
            </a:r>
            <a:r>
              <a:rPr lang="en-GB" spc="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equ</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p</a:t>
            </a:r>
            <a:r>
              <a:rPr lang="en-GB" spc="-4" dirty="0">
                <a:solidFill>
                  <a:schemeClr val="tx2"/>
                </a:solidFill>
                <a:latin typeface="Calibri" panose="020F0502020204030204" pitchFamily="34" charset="0"/>
                <a:cs typeface="Century Gothic"/>
              </a:rPr>
              <a:t>m</a:t>
            </a:r>
            <a:r>
              <a:rPr lang="en-GB" dirty="0">
                <a:solidFill>
                  <a:schemeClr val="tx2"/>
                </a:solidFill>
                <a:latin typeface="Calibri" panose="020F0502020204030204" pitchFamily="34" charset="0"/>
                <a:cs typeface="Century Gothic"/>
              </a:rPr>
              <a:t>e</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t</a:t>
            </a:r>
            <a:r>
              <a:rPr lang="en-GB" spc="-3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p</a:t>
            </a:r>
            <a:r>
              <a:rPr lang="en-GB" spc="4" dirty="0">
                <a:solidFill>
                  <a:schemeClr val="tx2"/>
                </a:solidFill>
                <a:latin typeface="Calibri" panose="020F0502020204030204" pitchFamily="34" charset="0"/>
                <a:cs typeface="Century Gothic"/>
              </a:rPr>
              <a:t>o</a:t>
            </a:r>
            <a:r>
              <a:rPr lang="en-GB" spc="-4" dirty="0">
                <a:solidFill>
                  <a:schemeClr val="tx2"/>
                </a:solidFill>
                <a:latin typeface="Calibri" panose="020F0502020204030204" pitchFamily="34" charset="0"/>
                <a:cs typeface="Century Gothic"/>
              </a:rPr>
              <a:t>ss</a:t>
            </a:r>
            <a:r>
              <a:rPr lang="en-GB" spc="4" dirty="0">
                <a:solidFill>
                  <a:schemeClr val="tx2"/>
                </a:solidFill>
                <a:latin typeface="Calibri" panose="020F0502020204030204" pitchFamily="34" charset="0"/>
                <a:cs typeface="Century Gothic"/>
              </a:rPr>
              <a:t>i</a:t>
            </a:r>
            <a:r>
              <a:rPr lang="en-GB" spc="-9" dirty="0">
                <a:solidFill>
                  <a:schemeClr val="tx2"/>
                </a:solidFill>
                <a:latin typeface="Calibri" panose="020F0502020204030204" pitchFamily="34" charset="0"/>
                <a:cs typeface="Century Gothic"/>
              </a:rPr>
              <a:t>b</a:t>
            </a:r>
            <a:r>
              <a:rPr lang="en-GB" spc="-4"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e</a:t>
            </a:r>
            <a:r>
              <a:rPr lang="en-GB" spc="-3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o</a:t>
            </a:r>
            <a:r>
              <a:rPr lang="en-GB" spc="-25"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e</a:t>
            </a:r>
            <a:r>
              <a:rPr lang="en-GB" spc="-4" dirty="0">
                <a:solidFill>
                  <a:schemeClr val="tx2"/>
                </a:solidFill>
                <a:latin typeface="Calibri" panose="020F0502020204030204" pitchFamily="34" charset="0"/>
                <a:cs typeface="Century Gothic"/>
              </a:rPr>
              <a:t>ns</a:t>
            </a:r>
            <a:r>
              <a:rPr lang="en-GB" dirty="0">
                <a:solidFill>
                  <a:schemeClr val="tx2"/>
                </a:solidFill>
                <a:latin typeface="Calibri" panose="020F0502020204030204" pitchFamily="34" charset="0"/>
                <a:cs typeface="Century Gothic"/>
              </a:rPr>
              <a:t>u</a:t>
            </a:r>
            <a:r>
              <a:rPr lang="en-GB" spc="-4" dirty="0">
                <a:solidFill>
                  <a:schemeClr val="tx2"/>
                </a:solidFill>
                <a:latin typeface="Calibri" panose="020F0502020204030204" pitchFamily="34" charset="0"/>
                <a:cs typeface="Century Gothic"/>
              </a:rPr>
              <a:t>r</a:t>
            </a:r>
            <a:r>
              <a:rPr lang="en-GB" dirty="0">
                <a:solidFill>
                  <a:schemeClr val="tx2"/>
                </a:solidFill>
                <a:latin typeface="Calibri" panose="020F0502020204030204" pitchFamily="34" charset="0"/>
                <a:cs typeface="Century Gothic"/>
              </a:rPr>
              <a:t>e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ur</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a:t>
            </a:r>
            <a:r>
              <a:rPr lang="en-GB" spc="9" dirty="0">
                <a:solidFill>
                  <a:schemeClr val="tx2"/>
                </a:solidFill>
                <a:latin typeface="Calibri" panose="020F0502020204030204" pitchFamily="34" charset="0"/>
                <a:cs typeface="Century Gothic"/>
              </a:rPr>
              <a:t>l</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ts</a:t>
            </a:r>
            <a:r>
              <a:rPr lang="en-GB" spc="-3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are</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a:t>
            </a:r>
            <a:r>
              <a:rPr lang="en-GB" spc="4" dirty="0">
                <a:solidFill>
                  <a:schemeClr val="tx2"/>
                </a:solidFill>
                <a:latin typeface="Calibri" panose="020F0502020204030204" pitchFamily="34" charset="0"/>
                <a:cs typeface="Century Gothic"/>
              </a:rPr>
              <a:t>o</a:t>
            </a:r>
            <a:r>
              <a:rPr lang="en-GB" spc="-4" dirty="0">
                <a:solidFill>
                  <a:schemeClr val="tx2"/>
                </a:solidFill>
                <a:latin typeface="Calibri" panose="020F0502020204030204" pitchFamily="34" charset="0"/>
                <a:cs typeface="Century Gothic"/>
              </a:rPr>
              <a:t>ns</a:t>
            </a:r>
            <a:r>
              <a:rPr lang="en-GB"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a</a:t>
            </a:r>
            <a:r>
              <a:rPr lang="en-GB" spc="-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tly</a:t>
            </a:r>
            <a:r>
              <a:rPr lang="en-GB" spc="-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ahead</a:t>
            </a:r>
            <a:r>
              <a:rPr lang="en-GB" spc="-2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f</a:t>
            </a:r>
            <a:r>
              <a:rPr lang="en-GB" spc="-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curve</a:t>
            </a:r>
          </a:p>
          <a:p>
            <a:pPr marL="298450" indent="-285750">
              <a:lnSpc>
                <a:spcPts val="1680"/>
              </a:lnSpc>
              <a:spcBef>
                <a:spcPts val="99"/>
              </a:spcBef>
              <a:buFont typeface="Arial" panose="020B0604020202020204" pitchFamily="34" charset="0"/>
              <a:buChar char="•"/>
            </a:pPr>
            <a:endParaRPr lang="en-GB" dirty="0">
              <a:solidFill>
                <a:schemeClr val="tx2"/>
              </a:solidFill>
              <a:latin typeface="Calibri" panose="020F0502020204030204" pitchFamily="34" charset="0"/>
              <a:cs typeface="Tahoma"/>
            </a:endParaRPr>
          </a:p>
          <a:p>
            <a:pPr marL="298450" indent="-285750">
              <a:lnSpc>
                <a:spcPts val="1720"/>
              </a:lnSpc>
              <a:spcBef>
                <a:spcPts val="115"/>
              </a:spcBef>
              <a:buFont typeface="Arial" panose="020B0604020202020204" pitchFamily="34" charset="0"/>
              <a:buChar char="•"/>
            </a:pPr>
            <a:r>
              <a:rPr lang="en-GB" dirty="0">
                <a:solidFill>
                  <a:srgbClr val="FF0000"/>
                </a:solidFill>
                <a:latin typeface="Calibri" panose="020F0502020204030204" pitchFamily="34" charset="0"/>
                <a:cs typeface="Century Gothic"/>
              </a:rPr>
              <a:t>Short</a:t>
            </a:r>
            <a:r>
              <a:rPr lang="en-GB" spc="-28" dirty="0">
                <a:solidFill>
                  <a:srgbClr val="FF0000"/>
                </a:solidFill>
                <a:latin typeface="Calibri" panose="020F0502020204030204" pitchFamily="34" charset="0"/>
                <a:cs typeface="Century Gothic"/>
              </a:rPr>
              <a:t> </a:t>
            </a:r>
            <a:r>
              <a:rPr lang="en-GB" spc="-4" dirty="0">
                <a:solidFill>
                  <a:srgbClr val="FF0000"/>
                </a:solidFill>
                <a:latin typeface="Calibri" panose="020F0502020204030204" pitchFamily="34" charset="0"/>
                <a:cs typeface="Century Gothic"/>
              </a:rPr>
              <a:t>N</a:t>
            </a:r>
            <a:r>
              <a:rPr lang="en-GB" dirty="0">
                <a:solidFill>
                  <a:srgbClr val="FF0000"/>
                </a:solidFill>
                <a:latin typeface="Calibri" panose="020F0502020204030204" pitchFamily="34" charset="0"/>
                <a:cs typeface="Century Gothic"/>
              </a:rPr>
              <a:t>otice</a:t>
            </a:r>
            <a:r>
              <a:rPr lang="en-GB" spc="-21" dirty="0">
                <a:solidFill>
                  <a:srgbClr val="FF0000"/>
                </a:solidFill>
                <a:latin typeface="Calibri" panose="020F0502020204030204" pitchFamily="34" charset="0"/>
                <a:cs typeface="Century Gothic"/>
              </a:rPr>
              <a:t> </a:t>
            </a:r>
            <a:r>
              <a:rPr lang="en-GB" dirty="0">
                <a:solidFill>
                  <a:srgbClr val="FF0000"/>
                </a:solidFill>
                <a:latin typeface="Calibri" panose="020F0502020204030204" pitchFamily="34" charset="0"/>
                <a:cs typeface="Century Gothic"/>
              </a:rPr>
              <a:t>Sup</a:t>
            </a:r>
            <a:r>
              <a:rPr lang="en-GB" spc="4" dirty="0">
                <a:solidFill>
                  <a:srgbClr val="FF0000"/>
                </a:solidFill>
                <a:latin typeface="Calibri" panose="020F0502020204030204" pitchFamily="34" charset="0"/>
                <a:cs typeface="Century Gothic"/>
              </a:rPr>
              <a:t>p</a:t>
            </a:r>
            <a:r>
              <a:rPr lang="en-GB" dirty="0">
                <a:solidFill>
                  <a:srgbClr val="FF0000"/>
                </a:solidFill>
                <a:latin typeface="Calibri" panose="020F0502020204030204" pitchFamily="34" charset="0"/>
                <a:cs typeface="Century Gothic"/>
              </a:rPr>
              <a:t>ly</a:t>
            </a:r>
            <a:r>
              <a:rPr lang="en-GB" spc="-12" dirty="0">
                <a:solidFill>
                  <a:srgbClr val="FF0000"/>
                </a:solidFill>
                <a:latin typeface="Calibri" panose="020F0502020204030204" pitchFamily="34" charset="0"/>
                <a:cs typeface="Century Gothic"/>
              </a:rPr>
              <a:t> </a:t>
            </a:r>
          </a:p>
          <a:p>
            <a:pPr marL="12700">
              <a:lnSpc>
                <a:spcPts val="1720"/>
              </a:lnSpc>
              <a:spcBef>
                <a:spcPts val="115"/>
              </a:spcBef>
            </a:pPr>
            <a:r>
              <a:rPr lang="en-GB" dirty="0">
                <a:solidFill>
                  <a:schemeClr val="tx2"/>
                </a:solidFill>
                <a:latin typeface="Calibri" panose="020F0502020204030204" pitchFamily="34" charset="0"/>
                <a:cs typeface="Century Gothic"/>
              </a:rPr>
              <a:t>	Due</a:t>
            </a:r>
            <a:r>
              <a:rPr lang="en-GB" spc="-1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o</a:t>
            </a:r>
            <a:r>
              <a:rPr lang="en-GB" spc="-2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f</a:t>
            </a:r>
            <a:r>
              <a:rPr lang="en-GB" spc="4" dirty="0">
                <a:solidFill>
                  <a:schemeClr val="tx2"/>
                </a:solidFill>
                <a:latin typeface="Calibri" panose="020F0502020204030204" pitchFamily="34" charset="0"/>
                <a:cs typeface="Century Gothic"/>
              </a:rPr>
              <a:t>a</a:t>
            </a:r>
            <a:r>
              <a:rPr lang="en-GB" dirty="0">
                <a:solidFill>
                  <a:schemeClr val="tx2"/>
                </a:solidFill>
                <a:latin typeface="Calibri" panose="020F0502020204030204" pitchFamily="34" charset="0"/>
                <a:cs typeface="Century Gothic"/>
              </a:rPr>
              <a:t>ct</a:t>
            </a:r>
            <a:r>
              <a:rPr lang="en-GB" spc="-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w</a:t>
            </a:r>
            <a:r>
              <a:rPr lang="en-GB" dirty="0">
                <a:solidFill>
                  <a:schemeClr val="tx2"/>
                </a:solidFill>
                <a:latin typeface="Calibri" panose="020F0502020204030204" pitchFamily="34" charset="0"/>
                <a:cs typeface="Century Gothic"/>
              </a:rPr>
              <a:t>e</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h</a:t>
            </a:r>
            <a:r>
              <a:rPr lang="en-GB" spc="4" dirty="0">
                <a:solidFill>
                  <a:schemeClr val="tx2"/>
                </a:solidFill>
                <a:latin typeface="Calibri" panose="020F0502020204030204" pitchFamily="34" charset="0"/>
                <a:cs typeface="Century Gothic"/>
              </a:rPr>
              <a:t>ol</a:t>
            </a:r>
            <a:r>
              <a:rPr lang="en-GB" dirty="0">
                <a:solidFill>
                  <a:schemeClr val="tx2"/>
                </a:solidFill>
                <a:latin typeface="Calibri" panose="020F0502020204030204" pitchFamily="34" charset="0"/>
                <a:cs typeface="Century Gothic"/>
              </a:rPr>
              <a:t>d</a:t>
            </a:r>
            <a:r>
              <a:rPr lang="en-GB" spc="-2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l</a:t>
            </a:r>
            <a:r>
              <a:rPr lang="en-GB" dirty="0">
                <a:solidFill>
                  <a:schemeClr val="tx2"/>
                </a:solidFill>
                <a:latin typeface="Calibri" panose="020F0502020204030204" pitchFamily="34" charset="0"/>
                <a:cs typeface="Century Gothic"/>
              </a:rPr>
              <a:t>arge</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s</a:t>
            </a:r>
            <a:r>
              <a:rPr lang="en-GB" dirty="0">
                <a:solidFill>
                  <a:schemeClr val="tx2"/>
                </a:solidFill>
                <a:latin typeface="Calibri" panose="020F0502020204030204" pitchFamily="34" charset="0"/>
                <a:cs typeface="Century Gothic"/>
              </a:rPr>
              <a:t>upply</a:t>
            </a:r>
            <a:r>
              <a:rPr lang="en-GB" spc="-3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f</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s</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o</a:t>
            </a:r>
            <a:r>
              <a:rPr lang="en-GB" spc="-9" dirty="0">
                <a:solidFill>
                  <a:schemeClr val="tx2"/>
                </a:solidFill>
                <a:latin typeface="Calibri" panose="020F0502020204030204" pitchFamily="34" charset="0"/>
                <a:cs typeface="Century Gothic"/>
              </a:rPr>
              <a:t>c</a:t>
            </a:r>
            <a:r>
              <a:rPr lang="en-GB" dirty="0">
                <a:solidFill>
                  <a:schemeClr val="tx2"/>
                </a:solidFill>
                <a:latin typeface="Calibri" panose="020F0502020204030204" pitchFamily="34" charset="0"/>
                <a:cs typeface="Century Gothic"/>
              </a:rPr>
              <a:t>k</a:t>
            </a:r>
            <a:r>
              <a:rPr lang="en-GB" spc="-3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w</a:t>
            </a:r>
            <a:r>
              <a:rPr lang="en-GB" dirty="0">
                <a:solidFill>
                  <a:schemeClr val="tx2"/>
                </a:solidFill>
                <a:latin typeface="Calibri" panose="020F0502020204030204" pitchFamily="34" charset="0"/>
                <a:cs typeface="Century Gothic"/>
              </a:rPr>
              <a:t>e</a:t>
            </a:r>
            <a:r>
              <a:rPr lang="en-GB" spc="9"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ave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ab</a:t>
            </a:r>
            <a:r>
              <a:rPr lang="en-GB" spc="9" dirty="0">
                <a:solidFill>
                  <a:schemeClr val="tx2"/>
                </a:solidFill>
                <a:latin typeface="Calibri" panose="020F0502020204030204" pitchFamily="34" charset="0"/>
                <a:cs typeface="Century Gothic"/>
              </a:rPr>
              <a:t>i</a:t>
            </a:r>
            <a:r>
              <a:rPr lang="en-GB" spc="4" dirty="0">
                <a:solidFill>
                  <a:schemeClr val="tx2"/>
                </a:solidFill>
                <a:latin typeface="Calibri" panose="020F0502020204030204" pitchFamily="34" charset="0"/>
                <a:cs typeface="Century Gothic"/>
              </a:rPr>
              <a:t>l</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ty</a:t>
            </a:r>
            <a:r>
              <a:rPr lang="en-GB" spc="-4"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to qu</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c</a:t>
            </a:r>
            <a:r>
              <a:rPr lang="en-GB" spc="-4" dirty="0">
                <a:solidFill>
                  <a:schemeClr val="tx2"/>
                </a:solidFill>
                <a:latin typeface="Calibri" panose="020F0502020204030204" pitchFamily="34" charset="0"/>
                <a:cs typeface="Century Gothic"/>
              </a:rPr>
              <a:t>kl</a:t>
            </a:r>
            <a:r>
              <a:rPr lang="en-GB" dirty="0">
                <a:solidFill>
                  <a:schemeClr val="tx2"/>
                </a:solidFill>
                <a:latin typeface="Calibri" panose="020F0502020204030204" pitchFamily="34" charset="0"/>
                <a:cs typeface="Century Gothic"/>
              </a:rPr>
              <a:t>y</a:t>
            </a:r>
            <a:r>
              <a:rPr lang="en-GB" spc="-34"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u</a:t>
            </a:r>
            <a:r>
              <a:rPr lang="en-GB" spc="-4" dirty="0">
                <a:solidFill>
                  <a:schemeClr val="tx2"/>
                </a:solidFill>
                <a:latin typeface="Calibri" panose="020F0502020204030204" pitchFamily="34" charset="0"/>
                <a:cs typeface="Century Gothic"/>
              </a:rPr>
              <a:t>r</a:t>
            </a:r>
            <a:r>
              <a:rPr lang="en-GB" dirty="0">
                <a:solidFill>
                  <a:schemeClr val="tx2"/>
                </a:solidFill>
                <a:latin typeface="Calibri" panose="020F0502020204030204" pitchFamily="34" charset="0"/>
                <a:cs typeface="Century Gothic"/>
              </a:rPr>
              <a:t>n</a:t>
            </a:r>
            <a:r>
              <a:rPr lang="en-GB" spc="-1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around</a:t>
            </a:r>
            <a:r>
              <a:rPr lang="en-GB" spc="-4"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r</a:t>
            </a:r>
            <a:r>
              <a:rPr lang="en-GB" spc="-4" dirty="0">
                <a:solidFill>
                  <a:schemeClr val="tx2"/>
                </a:solidFill>
                <a:latin typeface="Calibri" panose="020F0502020204030204" pitchFamily="34" charset="0"/>
                <a:cs typeface="Century Gothic"/>
              </a:rPr>
              <a:t>d</a:t>
            </a:r>
            <a:r>
              <a:rPr lang="en-GB" dirty="0">
                <a:solidFill>
                  <a:schemeClr val="tx2"/>
                </a:solidFill>
                <a:latin typeface="Calibri" panose="020F0502020204030204" pitchFamily="34" charset="0"/>
                <a:cs typeface="Century Gothic"/>
              </a:rPr>
              <a:t>ers</a:t>
            </a:r>
            <a:r>
              <a:rPr lang="en-GB" spc="-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and get</a:t>
            </a:r>
            <a:r>
              <a:rPr lang="en-GB" spc="-9"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spc="-4" dirty="0">
                <a:solidFill>
                  <a:schemeClr val="tx2"/>
                </a:solidFill>
                <a:latin typeface="Calibri" panose="020F0502020204030204" pitchFamily="34" charset="0"/>
                <a:cs typeface="Century Gothic"/>
              </a:rPr>
              <a:t>h</a:t>
            </a:r>
            <a:r>
              <a:rPr lang="en-GB" dirty="0">
                <a:solidFill>
                  <a:schemeClr val="tx2"/>
                </a:solidFill>
                <a:latin typeface="Calibri" panose="020F0502020204030204" pitchFamily="34" charset="0"/>
                <a:cs typeface="Century Gothic"/>
              </a:rPr>
              <a:t>em</a:t>
            </a:r>
            <a:r>
              <a:rPr lang="en-GB" spc="-25" dirty="0">
                <a:solidFill>
                  <a:schemeClr val="tx2"/>
                </a:solidFill>
                <a:latin typeface="Calibri" panose="020F0502020204030204" pitchFamily="34" charset="0"/>
                <a:cs typeface="Century Gothic"/>
              </a:rPr>
              <a:t> </a:t>
            </a:r>
            <a:r>
              <a:rPr lang="en-GB" spc="14" dirty="0">
                <a:solidFill>
                  <a:schemeClr val="tx2"/>
                </a:solidFill>
                <a:latin typeface="Calibri" panose="020F0502020204030204" pitchFamily="34" charset="0"/>
                <a:cs typeface="Century Gothic"/>
              </a:rPr>
              <a:t>t</a:t>
            </a:r>
            <a:r>
              <a:rPr lang="en-GB" dirty="0">
                <a:solidFill>
                  <a:schemeClr val="tx2"/>
                </a:solidFill>
                <a:latin typeface="Calibri" panose="020F0502020204030204" pitchFamily="34" charset="0"/>
                <a:cs typeface="Century Gothic"/>
              </a:rPr>
              <a:t>o</a:t>
            </a:r>
            <a:r>
              <a:rPr lang="en-GB" spc="-25" dirty="0">
                <a:solidFill>
                  <a:schemeClr val="tx2"/>
                </a:solidFill>
                <a:latin typeface="Calibri" panose="020F0502020204030204" pitchFamily="34" charset="0"/>
                <a:cs typeface="Century Gothic"/>
              </a:rPr>
              <a:t> </a:t>
            </a:r>
            <a:r>
              <a:rPr lang="en-GB" spc="4" dirty="0">
                <a:solidFill>
                  <a:schemeClr val="tx2"/>
                </a:solidFill>
                <a:latin typeface="Calibri" panose="020F0502020204030204" pitchFamily="34" charset="0"/>
                <a:cs typeface="Century Gothic"/>
              </a:rPr>
              <a:t>o</a:t>
            </a:r>
            <a:r>
              <a:rPr lang="en-GB" dirty="0">
                <a:solidFill>
                  <a:schemeClr val="tx2"/>
                </a:solidFill>
                <a:latin typeface="Calibri" panose="020F0502020204030204" pitchFamily="34" charset="0"/>
                <a:cs typeface="Century Gothic"/>
              </a:rPr>
              <a:t>ur</a:t>
            </a:r>
            <a:r>
              <a:rPr lang="en-GB" spc="-19" dirty="0">
                <a:solidFill>
                  <a:schemeClr val="tx2"/>
                </a:solidFill>
                <a:latin typeface="Calibri" panose="020F0502020204030204" pitchFamily="34" charset="0"/>
                <a:cs typeface="Century Gothic"/>
              </a:rPr>
              <a:t> </a:t>
            </a:r>
            <a:r>
              <a:rPr lang="en-GB" dirty="0">
                <a:solidFill>
                  <a:schemeClr val="tx2"/>
                </a:solidFill>
                <a:latin typeface="Calibri" panose="020F0502020204030204" pitchFamily="34" charset="0"/>
                <a:cs typeface="Century Gothic"/>
              </a:rPr>
              <a:t>c</a:t>
            </a:r>
            <a:r>
              <a:rPr lang="en-GB" spc="9" dirty="0">
                <a:solidFill>
                  <a:schemeClr val="tx2"/>
                </a:solidFill>
                <a:latin typeface="Calibri" panose="020F0502020204030204" pitchFamily="34" charset="0"/>
                <a:cs typeface="Century Gothic"/>
              </a:rPr>
              <a:t>l</a:t>
            </a:r>
            <a:r>
              <a:rPr lang="en-GB" spc="4" dirty="0">
                <a:solidFill>
                  <a:schemeClr val="tx2"/>
                </a:solidFill>
                <a:latin typeface="Calibri" panose="020F0502020204030204" pitchFamily="34" charset="0"/>
                <a:cs typeface="Century Gothic"/>
              </a:rPr>
              <a:t>i</a:t>
            </a:r>
            <a:r>
              <a:rPr lang="en-GB" dirty="0">
                <a:solidFill>
                  <a:schemeClr val="tx2"/>
                </a:solidFill>
                <a:latin typeface="Calibri" panose="020F0502020204030204" pitchFamily="34" charset="0"/>
                <a:cs typeface="Century Gothic"/>
              </a:rPr>
              <a:t>e</a:t>
            </a:r>
            <a:r>
              <a:rPr lang="en-GB" spc="-14" dirty="0">
                <a:solidFill>
                  <a:schemeClr val="tx2"/>
                </a:solidFill>
                <a:latin typeface="Calibri" panose="020F0502020204030204" pitchFamily="34" charset="0"/>
                <a:cs typeface="Century Gothic"/>
              </a:rPr>
              <a:t>n</a:t>
            </a:r>
            <a:r>
              <a:rPr lang="en-GB" dirty="0">
                <a:solidFill>
                  <a:schemeClr val="tx2"/>
                </a:solidFill>
                <a:latin typeface="Calibri" panose="020F0502020204030204" pitchFamily="34" charset="0"/>
                <a:cs typeface="Century Gothic"/>
              </a:rPr>
              <a:t>ts</a:t>
            </a:r>
          </a:p>
          <a:p>
            <a:pPr marL="298450" indent="-285750">
              <a:lnSpc>
                <a:spcPts val="1680"/>
              </a:lnSpc>
              <a:spcBef>
                <a:spcPts val="99"/>
              </a:spcBef>
              <a:buFont typeface="Arial" panose="020B0604020202020204" pitchFamily="34" charset="0"/>
              <a:buChar char="•"/>
            </a:pPr>
            <a:endParaRPr lang="en-GB" sz="1600" dirty="0">
              <a:solidFill>
                <a:schemeClr val="tx1">
                  <a:lumMod val="85000"/>
                  <a:lumOff val="15000"/>
                </a:schemeClr>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Tree>
    <p:extLst>
      <p:ext uri="{BB962C8B-B14F-4D97-AF65-F5344CB8AC3E}">
        <p14:creationId xmlns:p14="http://schemas.microsoft.com/office/powerpoint/2010/main" val="159452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8162"/>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5776058"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What Our Customers Say</a:t>
            </a:r>
            <a:endParaRPr sz="2000" b="1" dirty="0">
              <a:solidFill>
                <a:srgbClr val="FF0000"/>
              </a:solidFill>
              <a:latin typeface="Calibri" panose="020F0502020204030204" pitchFamily="34" charset="0"/>
              <a:cs typeface="Century Gothic"/>
            </a:endParaRPr>
          </a:p>
        </p:txBody>
      </p:sp>
      <p:sp>
        <p:nvSpPr>
          <p:cNvPr id="8" name="object 3"/>
          <p:cNvSpPr txBox="1"/>
          <p:nvPr/>
        </p:nvSpPr>
        <p:spPr>
          <a:xfrm>
            <a:off x="4885992" y="1802084"/>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8" name="object 3"/>
          <p:cNvSpPr txBox="1"/>
          <p:nvPr/>
        </p:nvSpPr>
        <p:spPr>
          <a:xfrm>
            <a:off x="343670" y="1076734"/>
            <a:ext cx="10980822" cy="5284239"/>
          </a:xfrm>
          <a:prstGeom prst="rect">
            <a:avLst/>
          </a:prstGeom>
        </p:spPr>
        <p:txBody>
          <a:bodyPr wrap="square" lIns="0" tIns="0" rIns="0" bIns="0" rtlCol="0">
            <a:noAutofit/>
          </a:bodyPr>
          <a:lstStyle/>
          <a:p>
            <a:pPr marL="285750" indent="-285750">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Large Subsea Service Provider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engineers that were in working over the weekend at our base are a </a:t>
            </a:r>
            <a:r>
              <a:rPr lang="en-GB"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credit to your company</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GB"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Tier 1 Engineering Contractor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We would like to thank your staff for their </a:t>
            </a:r>
            <a:r>
              <a:rPr lang="en-GB"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professional approach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shown during the mobilisation of our equipment, our client was very happy”.</a:t>
            </a:r>
          </a:p>
          <a:p>
            <a:pPr marL="285750" indent="-285750" algn="ctr">
              <a:buFont typeface="Arial" panose="020B0604020202020204" pitchFamily="34" charset="0"/>
              <a:buChar char="•"/>
            </a:pPr>
            <a:endParaRPr lang="en-GB"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Global Rope access Contractor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Despite the, sometimes tight time constraints of our requests, your staff have been doing a </a:t>
            </a:r>
            <a:r>
              <a:rPr lang="en-GB"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great job of providing our orders on time, every time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ndParaRPr>
          </a:p>
          <a:p>
            <a:pPr marL="285750" indent="-285750">
              <a:buFont typeface="Arial" panose="020B0604020202020204" pitchFamily="34" charset="0"/>
              <a:buChar char="•"/>
            </a:pP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Major Fabric Maintenance Contractor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Please pass on our thanks to your staff for the support shown to our projects with the supply of rental equipment this year, they </a:t>
            </a:r>
            <a:r>
              <a:rPr lang="en-GB"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consistently go above and beyond</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meet our clients ever demanding requirements”.</a:t>
            </a:r>
          </a:p>
          <a:p>
            <a:pPr marL="285750" indent="-285750">
              <a:buFont typeface="Arial" panose="020B0604020202020204" pitchFamily="34" charset="0"/>
              <a:buChar char="•"/>
            </a:pPr>
            <a:endParaRPr lang="en-GB"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FF0000"/>
                </a:solidFill>
                <a:latin typeface="Calibri" panose="020F0502020204030204" pitchFamily="34" charset="0"/>
              </a:rPr>
              <a:t>Major E&amp;P Operator</a:t>
            </a:r>
            <a:r>
              <a:rPr lang="en-GB" dirty="0">
                <a:solidFill>
                  <a:srgbClr val="000000"/>
                </a:solidFill>
                <a:latin typeface="Calibri" panose="020F0502020204030204" pitchFamily="34" charset="0"/>
              </a:rPr>
              <a:t>  “feedback from our team offshore was this was the </a:t>
            </a:r>
            <a:r>
              <a:rPr lang="en-GB" b="1" u="sng" dirty="0">
                <a:solidFill>
                  <a:srgbClr val="000000"/>
                </a:solidFill>
                <a:latin typeface="Calibri" panose="020F0502020204030204" pitchFamily="34" charset="0"/>
              </a:rPr>
              <a:t>best rigging loft they had seen on their platform in 20 years </a:t>
            </a:r>
            <a:r>
              <a:rPr lang="en-GB" dirty="0">
                <a:solidFill>
                  <a:srgbClr val="000000"/>
                </a:solidFill>
                <a:latin typeface="Calibri" panose="020F0502020204030204" pitchFamily="34" charset="0"/>
              </a:rPr>
              <a:t>both in terms of layout and quality of kit.”</a:t>
            </a:r>
          </a:p>
          <a:p>
            <a:pPr marL="285750" indent="-285750">
              <a:buFont typeface="Arial" panose="020B0604020202020204" pitchFamily="34" charset="0"/>
              <a:buChar char="•"/>
            </a:pP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FF0000"/>
                </a:solidFill>
                <a:latin typeface="Calibri" panose="020F0502020204030204" pitchFamily="34" charset="0"/>
              </a:rPr>
              <a:t>Spirit Energy – </a:t>
            </a:r>
            <a:r>
              <a:rPr lang="en-GB" dirty="0">
                <a:latin typeface="Calibri" panose="020F0502020204030204" pitchFamily="34" charset="0"/>
              </a:rPr>
              <a:t>“the quality of the equipment, documentation and service for this order was excellent please feel free to use the quote below as you would like - </a:t>
            </a:r>
            <a:r>
              <a:rPr lang="en-GB" i="1" dirty="0">
                <a:latin typeface="Calibri" panose="020F0502020204030204" pitchFamily="34" charset="0"/>
              </a:rPr>
              <a:t>“The inspections have been done and passed with flying colours, the inspector said ‘This is the way it should be done’.”</a:t>
            </a:r>
          </a:p>
          <a:p>
            <a:pPr marL="285750" indent="-285750">
              <a:buFont typeface="Arial" panose="020B0604020202020204" pitchFamily="34" charset="0"/>
              <a:buChar char="•"/>
            </a:pPr>
            <a:endParaRPr lang="en-GB" dirty="0">
              <a:solidFill>
                <a:srgbClr val="FF0000"/>
              </a:solidFill>
              <a:latin typeface="Calibri" panose="020F0502020204030204" pitchFamily="34" charset="0"/>
            </a:endParaRPr>
          </a:p>
          <a:p>
            <a:pPr marL="298450" indent="-285750">
              <a:lnSpc>
                <a:spcPts val="1680"/>
              </a:lnSpc>
              <a:spcBef>
                <a:spcPts val="99"/>
              </a:spcBef>
              <a:buFont typeface="Arial" panose="020B0604020202020204" pitchFamily="34" charset="0"/>
              <a:buChar char="•"/>
            </a:pPr>
            <a:endParaRPr lang="en-GB" dirty="0">
              <a:solidFill>
                <a:schemeClr val="tx1">
                  <a:lumMod val="85000"/>
                  <a:lumOff val="15000"/>
                </a:schemeClr>
              </a:solidFill>
              <a:latin typeface="Calibri" panose="020F0502020204030204" pitchFamily="34" charset="0"/>
              <a:cs typeface="Tahoma"/>
            </a:endParaRPr>
          </a:p>
          <a:p>
            <a:pPr marL="12700">
              <a:lnSpc>
                <a:spcPts val="1680"/>
              </a:lnSpc>
              <a:spcBef>
                <a:spcPts val="99"/>
              </a:spcBef>
            </a:pPr>
            <a:endParaRPr dirty="0">
              <a:latin typeface="Tahoma"/>
              <a:cs typeface="Tahoma"/>
            </a:endParaRPr>
          </a:p>
        </p:txBody>
      </p:sp>
    </p:spTree>
    <p:extLst>
      <p:ext uri="{BB962C8B-B14F-4D97-AF65-F5344CB8AC3E}">
        <p14:creationId xmlns:p14="http://schemas.microsoft.com/office/powerpoint/2010/main" val="296026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369711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Our Latest Products</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731858" y="1037081"/>
            <a:ext cx="8885156" cy="3767074"/>
          </a:xfrm>
          <a:prstGeom prst="rect">
            <a:avLst/>
          </a:prstGeom>
        </p:spPr>
        <p:txBody>
          <a:bodyPr wrap="square" lIns="0" tIns="0" rIns="0" bIns="0" rtlCol="0">
            <a:noAutofit/>
          </a:bodyPr>
          <a:lstStyle/>
          <a:p>
            <a:pPr marL="12700">
              <a:lnSpc>
                <a:spcPts val="1680"/>
              </a:lnSpc>
              <a:spcBef>
                <a:spcPts val="99"/>
              </a:spcBef>
            </a:pPr>
            <a:endParaRPr sz="1400" dirty="0">
              <a:latin typeface="Tahoma"/>
              <a:cs typeface="Tahoma"/>
            </a:endParaRPr>
          </a:p>
        </p:txBody>
      </p:sp>
      <p:sp>
        <p:nvSpPr>
          <p:cNvPr id="8" name="object 2"/>
          <p:cNvSpPr txBox="1"/>
          <p:nvPr/>
        </p:nvSpPr>
        <p:spPr>
          <a:xfrm>
            <a:off x="0" y="1046418"/>
            <a:ext cx="7990144" cy="5091152"/>
          </a:xfrm>
          <a:prstGeom prst="rect">
            <a:avLst/>
          </a:prstGeom>
        </p:spPr>
        <p:txBody>
          <a:bodyPr wrap="square" lIns="0" tIns="0" rIns="0" bIns="0" rtlCol="0">
            <a:noAutofit/>
          </a:bodyPr>
          <a:lstStyle/>
          <a:p>
            <a:pPr marL="265518" marR="279839">
              <a:lnSpc>
                <a:spcPts val="1760"/>
              </a:lnSpc>
              <a:spcBef>
                <a:spcPts val="88"/>
              </a:spcBef>
            </a:pPr>
            <a:r>
              <a:rPr sz="1600" b="1" spc="0" dirty="0">
                <a:solidFill>
                  <a:schemeClr val="bg2"/>
                </a:solidFill>
                <a:latin typeface="Calibri" panose="020F0502020204030204" pitchFamily="34" charset="0"/>
                <a:cs typeface="Century Gothic"/>
              </a:rPr>
              <a:t>Fi</a:t>
            </a:r>
            <a:r>
              <a:rPr sz="1600" b="1" spc="4" dirty="0">
                <a:solidFill>
                  <a:schemeClr val="bg2"/>
                </a:solidFill>
                <a:latin typeface="Calibri" panose="020F0502020204030204" pitchFamily="34" charset="0"/>
                <a:cs typeface="Century Gothic"/>
              </a:rPr>
              <a:t>rs</a:t>
            </a:r>
            <a:r>
              <a:rPr sz="1600" b="1" spc="0" dirty="0">
                <a:solidFill>
                  <a:schemeClr val="bg2"/>
                </a:solidFill>
                <a:latin typeface="Calibri" panose="020F0502020204030204" pitchFamily="34" charset="0"/>
                <a:cs typeface="Century Gothic"/>
              </a:rPr>
              <a:t>t</a:t>
            </a:r>
            <a:r>
              <a:rPr sz="1600" b="1" spc="-38"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Integ</a:t>
            </a:r>
            <a:r>
              <a:rPr sz="1600" b="1" spc="4"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ated</a:t>
            </a:r>
            <a:r>
              <a:rPr sz="1600" b="1" spc="-60"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Solutions</a:t>
            </a:r>
            <a:r>
              <a:rPr sz="1600" b="1" spc="-27"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are</a:t>
            </a:r>
            <a:r>
              <a:rPr sz="1600" b="1" spc="-5"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c</a:t>
            </a:r>
            <a:r>
              <a:rPr sz="1600" b="1" spc="-4" dirty="0">
                <a:solidFill>
                  <a:schemeClr val="bg2"/>
                </a:solidFill>
                <a:latin typeface="Calibri" panose="020F0502020204030204" pitchFamily="34" charset="0"/>
                <a:cs typeface="Century Gothic"/>
              </a:rPr>
              <a:t>o</a:t>
            </a:r>
            <a:r>
              <a:rPr sz="1600" b="1" spc="0" dirty="0">
                <a:solidFill>
                  <a:schemeClr val="bg2"/>
                </a:solidFill>
                <a:latin typeface="Calibri" panose="020F0502020204030204" pitchFamily="34" charset="0"/>
                <a:cs typeface="Century Gothic"/>
              </a:rPr>
              <a:t>nti</a:t>
            </a:r>
            <a:r>
              <a:rPr sz="1600" b="1" spc="4" dirty="0">
                <a:solidFill>
                  <a:schemeClr val="bg2"/>
                </a:solidFill>
                <a:latin typeface="Calibri" panose="020F0502020204030204" pitchFamily="34" charset="0"/>
                <a:cs typeface="Century Gothic"/>
              </a:rPr>
              <a:t>n</a:t>
            </a:r>
            <a:r>
              <a:rPr sz="1600" b="1" spc="0" dirty="0">
                <a:solidFill>
                  <a:schemeClr val="bg2"/>
                </a:solidFill>
                <a:latin typeface="Calibri" panose="020F0502020204030204" pitchFamily="34" charset="0"/>
                <a:cs typeface="Century Gothic"/>
              </a:rPr>
              <a:t>uou</a:t>
            </a:r>
            <a:r>
              <a:rPr sz="1600" b="1" spc="9" dirty="0">
                <a:solidFill>
                  <a:schemeClr val="bg2"/>
                </a:solidFill>
                <a:latin typeface="Calibri" panose="020F0502020204030204" pitchFamily="34" charset="0"/>
                <a:cs typeface="Century Gothic"/>
              </a:rPr>
              <a:t>s</a:t>
            </a:r>
            <a:r>
              <a:rPr sz="1600" b="1" spc="0" dirty="0">
                <a:solidFill>
                  <a:schemeClr val="bg2"/>
                </a:solidFill>
                <a:latin typeface="Calibri" panose="020F0502020204030204" pitchFamily="34" charset="0"/>
                <a:cs typeface="Century Gothic"/>
              </a:rPr>
              <a:t>ly</a:t>
            </a:r>
            <a:r>
              <a:rPr sz="1600" b="1" spc="-77"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investi</a:t>
            </a:r>
            <a:r>
              <a:rPr sz="1600" b="1" spc="4" dirty="0">
                <a:solidFill>
                  <a:schemeClr val="bg2"/>
                </a:solidFill>
                <a:latin typeface="Calibri" panose="020F0502020204030204" pitchFamily="34" charset="0"/>
                <a:cs typeface="Century Gothic"/>
              </a:rPr>
              <a:t>n</a:t>
            </a:r>
            <a:r>
              <a:rPr sz="1600" b="1" spc="0" dirty="0">
                <a:solidFill>
                  <a:schemeClr val="bg2"/>
                </a:solidFill>
                <a:latin typeface="Calibri" panose="020F0502020204030204" pitchFamily="34" charset="0"/>
                <a:cs typeface="Century Gothic"/>
              </a:rPr>
              <a:t>g</a:t>
            </a:r>
            <a:r>
              <a:rPr sz="1600" b="1" spc="-43"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in</a:t>
            </a:r>
            <a:r>
              <a:rPr sz="1600" b="1" spc="-3"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the</a:t>
            </a:r>
            <a:r>
              <a:rPr sz="1600" b="1" spc="-14"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la</a:t>
            </a:r>
            <a:r>
              <a:rPr sz="1600" b="1" spc="4" dirty="0">
                <a:solidFill>
                  <a:schemeClr val="bg2"/>
                </a:solidFill>
                <a:latin typeface="Calibri" panose="020F0502020204030204" pitchFamily="34" charset="0"/>
                <a:cs typeface="Century Gothic"/>
              </a:rPr>
              <a:t>t</a:t>
            </a:r>
            <a:r>
              <a:rPr sz="1600" b="1" spc="0" dirty="0">
                <a:solidFill>
                  <a:schemeClr val="bg2"/>
                </a:solidFill>
                <a:latin typeface="Calibri" panose="020F0502020204030204" pitchFamily="34" charset="0"/>
                <a:cs typeface="Century Gothic"/>
              </a:rPr>
              <a:t>est</a:t>
            </a:r>
            <a:r>
              <a:rPr sz="1600" b="1" spc="-41"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technological</a:t>
            </a:r>
            <a:r>
              <a:rPr lang="en-GB" sz="1600"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in</a:t>
            </a:r>
            <a:r>
              <a:rPr sz="1600" b="1" spc="4" dirty="0">
                <a:solidFill>
                  <a:schemeClr val="bg2"/>
                </a:solidFill>
                <a:latin typeface="Calibri" panose="020F0502020204030204" pitchFamily="34" charset="0"/>
                <a:cs typeface="Century Gothic"/>
              </a:rPr>
              <a:t>n</a:t>
            </a:r>
            <a:r>
              <a:rPr sz="1600" b="1" spc="0" dirty="0">
                <a:solidFill>
                  <a:schemeClr val="bg2"/>
                </a:solidFill>
                <a:latin typeface="Calibri" panose="020F0502020204030204" pitchFamily="34" charset="0"/>
                <a:cs typeface="Century Gothic"/>
              </a:rPr>
              <a:t>o</a:t>
            </a:r>
            <a:r>
              <a:rPr sz="1600" b="1" spc="-9" dirty="0">
                <a:solidFill>
                  <a:schemeClr val="bg2"/>
                </a:solidFill>
                <a:latin typeface="Calibri" panose="020F0502020204030204" pitchFamily="34" charset="0"/>
                <a:cs typeface="Century Gothic"/>
              </a:rPr>
              <a:t>v</a:t>
            </a:r>
            <a:r>
              <a:rPr sz="1600" b="1" spc="0" dirty="0">
                <a:solidFill>
                  <a:schemeClr val="bg2"/>
                </a:solidFill>
                <a:latin typeface="Calibri" panose="020F0502020204030204" pitchFamily="34" charset="0"/>
                <a:cs typeface="Century Gothic"/>
              </a:rPr>
              <a:t>at</a:t>
            </a:r>
            <a:r>
              <a:rPr sz="1600" b="1" spc="4" dirty="0">
                <a:solidFill>
                  <a:schemeClr val="bg2"/>
                </a:solidFill>
                <a:latin typeface="Calibri" panose="020F0502020204030204" pitchFamily="34" charset="0"/>
                <a:cs typeface="Century Gothic"/>
              </a:rPr>
              <a:t>i</a:t>
            </a:r>
            <a:r>
              <a:rPr sz="1600" b="1" spc="0" dirty="0">
                <a:solidFill>
                  <a:schemeClr val="bg2"/>
                </a:solidFill>
                <a:latin typeface="Calibri" panose="020F0502020204030204" pitchFamily="34" charset="0"/>
                <a:cs typeface="Century Gothic"/>
              </a:rPr>
              <a:t>ons</a:t>
            </a:r>
            <a:r>
              <a:rPr sz="1600" b="1" spc="-53"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to</a:t>
            </a:r>
            <a:r>
              <a:rPr sz="1600" b="1" spc="-14"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c</a:t>
            </a:r>
            <a:r>
              <a:rPr sz="1600" b="1" spc="-4" dirty="0">
                <a:solidFill>
                  <a:schemeClr val="bg2"/>
                </a:solidFill>
                <a:latin typeface="Calibri" panose="020F0502020204030204" pitchFamily="34" charset="0"/>
                <a:cs typeface="Century Gothic"/>
              </a:rPr>
              <a:t>o</a:t>
            </a:r>
            <a:r>
              <a:rPr sz="1600" b="1" spc="0" dirty="0">
                <a:solidFill>
                  <a:schemeClr val="bg2"/>
                </a:solidFill>
                <a:latin typeface="Calibri" panose="020F0502020204030204" pitchFamily="34" charset="0"/>
                <a:cs typeface="Century Gothic"/>
              </a:rPr>
              <a:t>nti</a:t>
            </a:r>
            <a:r>
              <a:rPr sz="1600" b="1" spc="4" dirty="0">
                <a:solidFill>
                  <a:schemeClr val="bg2"/>
                </a:solidFill>
                <a:latin typeface="Calibri" panose="020F0502020204030204" pitchFamily="34" charset="0"/>
                <a:cs typeface="Century Gothic"/>
              </a:rPr>
              <a:t>n</a:t>
            </a:r>
            <a:r>
              <a:rPr sz="1600" b="1" spc="0" dirty="0">
                <a:solidFill>
                  <a:schemeClr val="bg2"/>
                </a:solidFill>
                <a:latin typeface="Calibri" panose="020F0502020204030204" pitchFamily="34" charset="0"/>
                <a:cs typeface="Century Gothic"/>
              </a:rPr>
              <a:t>ue</a:t>
            </a:r>
            <a:r>
              <a:rPr sz="1600" b="1" spc="-38"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p</a:t>
            </a:r>
            <a:r>
              <a:rPr sz="1600" b="1" spc="4"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o</a:t>
            </a:r>
            <a:r>
              <a:rPr sz="1600" b="1" spc="-9" dirty="0">
                <a:solidFill>
                  <a:schemeClr val="bg2"/>
                </a:solidFill>
                <a:latin typeface="Calibri" panose="020F0502020204030204" pitchFamily="34" charset="0"/>
                <a:cs typeface="Century Gothic"/>
              </a:rPr>
              <a:t>v</a:t>
            </a:r>
            <a:r>
              <a:rPr sz="1600" b="1" spc="0" dirty="0">
                <a:solidFill>
                  <a:schemeClr val="bg2"/>
                </a:solidFill>
                <a:latin typeface="Calibri" panose="020F0502020204030204" pitchFamily="34" charset="0"/>
                <a:cs typeface="Century Gothic"/>
              </a:rPr>
              <a:t>idi</a:t>
            </a:r>
            <a:r>
              <a:rPr sz="1600" b="1" spc="4" dirty="0">
                <a:solidFill>
                  <a:schemeClr val="bg2"/>
                </a:solidFill>
                <a:latin typeface="Calibri" panose="020F0502020204030204" pitchFamily="34" charset="0"/>
                <a:cs typeface="Century Gothic"/>
              </a:rPr>
              <a:t>n</a:t>
            </a:r>
            <a:r>
              <a:rPr sz="1600" b="1" spc="0" dirty="0">
                <a:solidFill>
                  <a:schemeClr val="bg2"/>
                </a:solidFill>
                <a:latin typeface="Calibri" panose="020F0502020204030204" pitchFamily="34" charset="0"/>
                <a:cs typeface="Century Gothic"/>
              </a:rPr>
              <a:t>g</a:t>
            </a:r>
            <a:r>
              <a:rPr sz="1600" b="1" spc="-28"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our</a:t>
            </a:r>
            <a:r>
              <a:rPr sz="1600" b="1" spc="-9" dirty="0">
                <a:solidFill>
                  <a:schemeClr val="bg2"/>
                </a:solidFill>
                <a:latin typeface="Calibri" panose="020F0502020204030204" pitchFamily="34" charset="0"/>
                <a:cs typeface="Century Gothic"/>
              </a:rPr>
              <a:t> </a:t>
            </a:r>
            <a:r>
              <a:rPr lang="en-GB" sz="1600" b="1" spc="0" dirty="0">
                <a:solidFill>
                  <a:schemeClr val="bg2"/>
                </a:solidFill>
                <a:latin typeface="Calibri" panose="020F0502020204030204" pitchFamily="34" charset="0"/>
                <a:cs typeface="Century Gothic"/>
              </a:rPr>
              <a:t>customers </a:t>
            </a:r>
            <a:r>
              <a:rPr sz="1600" b="1" spc="-4" dirty="0">
                <a:solidFill>
                  <a:schemeClr val="bg2"/>
                </a:solidFill>
                <a:latin typeface="Calibri" panose="020F0502020204030204" pitchFamily="34" charset="0"/>
                <a:cs typeface="Century Gothic"/>
              </a:rPr>
              <a:t>w</a:t>
            </a:r>
            <a:r>
              <a:rPr sz="1600" b="1" spc="0" dirty="0">
                <a:solidFill>
                  <a:schemeClr val="bg2"/>
                </a:solidFill>
                <a:latin typeface="Calibri" panose="020F0502020204030204" pitchFamily="34" charset="0"/>
                <a:cs typeface="Century Gothic"/>
              </a:rPr>
              <a:t>ith</a:t>
            </a:r>
            <a:r>
              <a:rPr sz="1600" b="1" spc="-16"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the</a:t>
            </a:r>
            <a:r>
              <a:rPr sz="1600" b="1" spc="-24" dirty="0">
                <a:solidFill>
                  <a:schemeClr val="bg2"/>
                </a:solidFill>
                <a:latin typeface="Calibri" panose="020F0502020204030204" pitchFamily="34" charset="0"/>
                <a:cs typeface="Century Gothic"/>
              </a:rPr>
              <a:t> </a:t>
            </a:r>
            <a:r>
              <a:rPr sz="1600" b="1" spc="4" dirty="0">
                <a:solidFill>
                  <a:schemeClr val="bg2"/>
                </a:solidFill>
                <a:latin typeface="Calibri" panose="020F0502020204030204" pitchFamily="34" charset="0"/>
                <a:cs typeface="Century Gothic"/>
              </a:rPr>
              <a:t>s</a:t>
            </a:r>
            <a:r>
              <a:rPr sz="1600" b="1" spc="0" dirty="0">
                <a:solidFill>
                  <a:schemeClr val="bg2"/>
                </a:solidFill>
                <a:latin typeface="Calibri" panose="020F0502020204030204" pitchFamily="34" charset="0"/>
                <a:cs typeface="Century Gothic"/>
              </a:rPr>
              <a:t>t</a:t>
            </a:r>
            <a:r>
              <a:rPr sz="1600" b="1" spc="4"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ate</a:t>
            </a:r>
            <a:r>
              <a:rPr sz="1600" b="1" spc="4" dirty="0">
                <a:solidFill>
                  <a:schemeClr val="bg2"/>
                </a:solidFill>
                <a:latin typeface="Calibri" panose="020F0502020204030204" pitchFamily="34" charset="0"/>
                <a:cs typeface="Century Gothic"/>
              </a:rPr>
              <a:t>g</a:t>
            </a:r>
            <a:r>
              <a:rPr sz="1600" b="1" spc="0" dirty="0">
                <a:solidFill>
                  <a:schemeClr val="bg2"/>
                </a:solidFill>
                <a:latin typeface="Calibri" panose="020F0502020204030204" pitchFamily="34" charset="0"/>
                <a:cs typeface="Century Gothic"/>
              </a:rPr>
              <a:t>ic</a:t>
            </a:r>
            <a:r>
              <a:rPr sz="1600" b="1" spc="-52"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edge</a:t>
            </a:r>
            <a:r>
              <a:rPr sz="1600" b="1" spc="-6"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they </a:t>
            </a:r>
            <a:r>
              <a:rPr sz="1600" b="1" spc="4"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equi</a:t>
            </a:r>
            <a:r>
              <a:rPr sz="1600" b="1" spc="9"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e.</a:t>
            </a:r>
            <a:endParaRPr lang="en-GB" sz="1600" b="1" spc="0" dirty="0">
              <a:solidFill>
                <a:schemeClr val="bg2"/>
              </a:solidFill>
              <a:latin typeface="Calibri" panose="020F0502020204030204" pitchFamily="34" charset="0"/>
              <a:cs typeface="Century Gothic"/>
            </a:endParaRPr>
          </a:p>
          <a:p>
            <a:pPr marL="392083" marR="408273">
              <a:lnSpc>
                <a:spcPts val="1920"/>
              </a:lnSpc>
              <a:spcBef>
                <a:spcPts val="37"/>
              </a:spcBef>
            </a:pP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r>
              <a:rPr lang="en-GB" sz="1600" dirty="0">
                <a:solidFill>
                  <a:srgbClr val="FF0000"/>
                </a:solidFill>
                <a:latin typeface="Calibri" panose="020F0502020204030204" pitchFamily="34" charset="0"/>
                <a:cs typeface="Century Gothic"/>
              </a:rPr>
              <a:t>Hi-Force </a:t>
            </a:r>
            <a:r>
              <a:rPr lang="en-GB" sz="1600" dirty="0">
                <a:solidFill>
                  <a:schemeClr val="tx2"/>
                </a:solidFill>
                <a:latin typeface="Calibri" panose="020F0502020204030204" pitchFamily="34" charset="0"/>
                <a:cs typeface="Century Gothic"/>
              </a:rPr>
              <a:t>– The formation of this partnership delivers First Integrated as the exclusive distributor of the UK’s leading manufacturer of hydraulic lifting, torqueing and tensioning tools. This gives us the capability to provide our customers with over 2000 Hi-Force products as well as having the solid technical support of Hi-Force engineering.</a:t>
            </a:r>
          </a:p>
          <a:p>
            <a:pPr marL="392083" marR="408273">
              <a:lnSpc>
                <a:spcPts val="1920"/>
              </a:lnSpc>
              <a:spcBef>
                <a:spcPts val="37"/>
              </a:spcBef>
            </a:pP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r>
              <a:rPr lang="en-GB" sz="1600" dirty="0">
                <a:solidFill>
                  <a:srgbClr val="FF0000"/>
                </a:solidFill>
                <a:latin typeface="Calibri" panose="020F0502020204030204" pitchFamily="34" charset="0"/>
                <a:cs typeface="Century Gothic"/>
              </a:rPr>
              <a:t>Atexor </a:t>
            </a:r>
            <a:r>
              <a:rPr lang="en-GB" sz="1600" dirty="0">
                <a:solidFill>
                  <a:schemeClr val="tx2"/>
                </a:solidFill>
                <a:latin typeface="Calibri" panose="020F0502020204030204" pitchFamily="34" charset="0"/>
                <a:cs typeface="Century Gothic"/>
              </a:rPr>
              <a:t>–  The only distributor in Aberdeen of the Atexor ATEX Lighting and spares.  This allows First Integrated to provide our customers with IECEx, ATEX and UKEX lighting for Explosion Hazardous Areas. A brand recognised around the world for quality and reliability.</a:t>
            </a:r>
            <a:endParaRPr lang="en-GB" sz="1600" dirty="0">
              <a:solidFill>
                <a:srgbClr val="FF0000"/>
              </a:solidFill>
              <a:latin typeface="Calibri" panose="020F0502020204030204" pitchFamily="34" charset="0"/>
              <a:cs typeface="Century Gothic"/>
            </a:endParaRPr>
          </a:p>
          <a:p>
            <a:pPr marL="392083" marR="408273">
              <a:lnSpc>
                <a:spcPts val="1920"/>
              </a:lnSpc>
              <a:spcBef>
                <a:spcPts val="37"/>
              </a:spcBef>
            </a:pP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r>
              <a:rPr lang="en-GB" sz="1600" dirty="0">
                <a:solidFill>
                  <a:srgbClr val="FF0000"/>
                </a:solidFill>
                <a:latin typeface="Calibri" panose="020F0502020204030204" pitchFamily="34" charset="0"/>
                <a:cs typeface="Century Gothic"/>
              </a:rPr>
              <a:t>Night Stick</a:t>
            </a:r>
            <a:r>
              <a:rPr lang="en-GB" sz="1600" dirty="0">
                <a:solidFill>
                  <a:schemeClr val="tx2"/>
                </a:solidFill>
                <a:latin typeface="Calibri" panose="020F0502020204030204" pitchFamily="34" charset="0"/>
                <a:cs typeface="Century Gothic"/>
              </a:rPr>
              <a:t> – Performance, Quality and Value </a:t>
            </a:r>
            <a:r>
              <a:rPr lang="en-US" sz="1600" dirty="0">
                <a:solidFill>
                  <a:schemeClr val="tx2"/>
                </a:solidFill>
                <a:latin typeface="Calibri" panose="020F0502020204030204" pitchFamily="34" charset="0"/>
                <a:cs typeface="Century Gothic"/>
              </a:rPr>
              <a:t>Nightstick, designed and manufactured by </a:t>
            </a:r>
            <a:r>
              <a:rPr lang="en-US" sz="1600" dirty="0" err="1">
                <a:solidFill>
                  <a:schemeClr val="tx2"/>
                </a:solidFill>
                <a:latin typeface="Calibri" panose="020F0502020204030204" pitchFamily="34" charset="0"/>
                <a:cs typeface="Century Gothic"/>
              </a:rPr>
              <a:t>Bayco</a:t>
            </a:r>
            <a:r>
              <a:rPr lang="en-US" sz="1600" dirty="0">
                <a:solidFill>
                  <a:schemeClr val="tx2"/>
                </a:solidFill>
                <a:latin typeface="Calibri" panose="020F0502020204030204" pitchFamily="34" charset="0"/>
                <a:cs typeface="Century Gothic"/>
              </a:rPr>
              <a:t> Products, Inc., is a global brand of professional lighting products including flashlights, headlamps and Intrinsically Safe lighting solutions that exceed the industry standards in performance, quality, user-safety and value.</a:t>
            </a:r>
            <a:endParaRPr sz="1600" dirty="0">
              <a:solidFill>
                <a:schemeClr val="bg2"/>
              </a:solidFill>
              <a:latin typeface="Calibri" panose="020F0502020204030204" pitchFamily="34" charset="0"/>
              <a:cs typeface="Century Gothic"/>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046" y="1854453"/>
            <a:ext cx="3148956" cy="653974"/>
          </a:xfrm>
          <a:prstGeom prst="rect">
            <a:avLst/>
          </a:prstGeom>
        </p:spPr>
      </p:pic>
      <p:pic>
        <p:nvPicPr>
          <p:cNvPr id="5" name="Picture 4">
            <a:extLst>
              <a:ext uri="{FF2B5EF4-FFF2-40B4-BE49-F238E27FC236}">
                <a16:creationId xmlns:a16="http://schemas.microsoft.com/office/drawing/2014/main" id="{E97EB442-0DFE-48F9-8B05-225C9C0891DB}"/>
              </a:ext>
            </a:extLst>
          </p:cNvPr>
          <p:cNvPicPr>
            <a:picLocks noChangeAspect="1"/>
          </p:cNvPicPr>
          <p:nvPr/>
        </p:nvPicPr>
        <p:blipFill>
          <a:blip r:embed="rId4"/>
          <a:stretch>
            <a:fillRect/>
          </a:stretch>
        </p:blipFill>
        <p:spPr>
          <a:xfrm>
            <a:off x="8341046" y="3068154"/>
            <a:ext cx="3063790" cy="584246"/>
          </a:xfrm>
          <a:prstGeom prst="rect">
            <a:avLst/>
          </a:prstGeom>
        </p:spPr>
      </p:pic>
      <p:pic>
        <p:nvPicPr>
          <p:cNvPr id="7" name="Picture 6">
            <a:extLst>
              <a:ext uri="{FF2B5EF4-FFF2-40B4-BE49-F238E27FC236}">
                <a16:creationId xmlns:a16="http://schemas.microsoft.com/office/drawing/2014/main" id="{1F524653-B217-D59D-E16B-542770AE7CE6}"/>
              </a:ext>
            </a:extLst>
          </p:cNvPr>
          <p:cNvPicPr>
            <a:picLocks noChangeAspect="1"/>
          </p:cNvPicPr>
          <p:nvPr/>
        </p:nvPicPr>
        <p:blipFill>
          <a:blip r:embed="rId5"/>
          <a:stretch>
            <a:fillRect/>
          </a:stretch>
        </p:blipFill>
        <p:spPr>
          <a:xfrm>
            <a:off x="8238565" y="4381484"/>
            <a:ext cx="2969809" cy="801955"/>
          </a:xfrm>
          <a:prstGeom prst="rect">
            <a:avLst/>
          </a:prstGeom>
        </p:spPr>
      </p:pic>
    </p:spTree>
    <p:extLst>
      <p:ext uri="{BB962C8B-B14F-4D97-AF65-F5344CB8AC3E}">
        <p14:creationId xmlns:p14="http://schemas.microsoft.com/office/powerpoint/2010/main" val="255063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347472"/>
            <a:ext cx="6416692" cy="480059"/>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Innovative Products FIS have led to market</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731858" y="1037081"/>
            <a:ext cx="8885156" cy="3767074"/>
          </a:xfrm>
          <a:prstGeom prst="rect">
            <a:avLst/>
          </a:prstGeom>
        </p:spPr>
        <p:txBody>
          <a:bodyPr wrap="square" lIns="0" tIns="0" rIns="0" bIns="0" rtlCol="0">
            <a:noAutofit/>
          </a:bodyPr>
          <a:lstStyle/>
          <a:p>
            <a:pPr marL="12700">
              <a:lnSpc>
                <a:spcPts val="1680"/>
              </a:lnSpc>
              <a:spcBef>
                <a:spcPts val="99"/>
              </a:spcBef>
            </a:pPr>
            <a:endParaRPr sz="1400" dirty="0">
              <a:latin typeface="Tahoma"/>
              <a:cs typeface="Tahoma"/>
            </a:endParaRPr>
          </a:p>
        </p:txBody>
      </p:sp>
      <p:sp>
        <p:nvSpPr>
          <p:cNvPr id="8" name="object 2"/>
          <p:cNvSpPr txBox="1"/>
          <p:nvPr/>
        </p:nvSpPr>
        <p:spPr>
          <a:xfrm>
            <a:off x="34286" y="800440"/>
            <a:ext cx="7990144" cy="5091152"/>
          </a:xfrm>
          <a:prstGeom prst="rect">
            <a:avLst/>
          </a:prstGeom>
        </p:spPr>
        <p:txBody>
          <a:bodyPr wrap="square" lIns="0" tIns="0" rIns="0" bIns="0" rtlCol="0">
            <a:noAutofit/>
          </a:bodyPr>
          <a:lstStyle/>
          <a:p>
            <a:pPr marL="265518" marR="279839">
              <a:lnSpc>
                <a:spcPts val="1760"/>
              </a:lnSpc>
              <a:spcBef>
                <a:spcPts val="88"/>
              </a:spcBef>
            </a:pPr>
            <a:r>
              <a:rPr sz="1600" b="1" spc="0" dirty="0">
                <a:solidFill>
                  <a:schemeClr val="bg2"/>
                </a:solidFill>
                <a:latin typeface="Calibri" panose="020F0502020204030204" pitchFamily="34" charset="0"/>
                <a:cs typeface="Century Gothic"/>
              </a:rPr>
              <a:t>Fi</a:t>
            </a:r>
            <a:r>
              <a:rPr sz="1600" b="1" spc="4" dirty="0">
                <a:solidFill>
                  <a:schemeClr val="bg2"/>
                </a:solidFill>
                <a:latin typeface="Calibri" panose="020F0502020204030204" pitchFamily="34" charset="0"/>
                <a:cs typeface="Century Gothic"/>
              </a:rPr>
              <a:t>rs</a:t>
            </a:r>
            <a:r>
              <a:rPr sz="1600" b="1" spc="0" dirty="0">
                <a:solidFill>
                  <a:schemeClr val="bg2"/>
                </a:solidFill>
                <a:latin typeface="Calibri" panose="020F0502020204030204" pitchFamily="34" charset="0"/>
                <a:cs typeface="Century Gothic"/>
              </a:rPr>
              <a:t>t</a:t>
            </a:r>
            <a:r>
              <a:rPr sz="1600" b="1" spc="-38"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Integ</a:t>
            </a:r>
            <a:r>
              <a:rPr sz="1600" b="1" spc="4" dirty="0">
                <a:solidFill>
                  <a:schemeClr val="bg2"/>
                </a:solidFill>
                <a:latin typeface="Calibri" panose="020F0502020204030204" pitchFamily="34" charset="0"/>
                <a:cs typeface="Century Gothic"/>
              </a:rPr>
              <a:t>r</a:t>
            </a:r>
            <a:r>
              <a:rPr sz="1600" b="1" spc="0" dirty="0">
                <a:solidFill>
                  <a:schemeClr val="bg2"/>
                </a:solidFill>
                <a:latin typeface="Calibri" panose="020F0502020204030204" pitchFamily="34" charset="0"/>
                <a:cs typeface="Century Gothic"/>
              </a:rPr>
              <a:t>ated</a:t>
            </a:r>
            <a:r>
              <a:rPr sz="1600" b="1" spc="-60" dirty="0">
                <a:solidFill>
                  <a:schemeClr val="bg2"/>
                </a:solidFill>
                <a:latin typeface="Calibri" panose="020F0502020204030204" pitchFamily="34" charset="0"/>
                <a:cs typeface="Century Gothic"/>
              </a:rPr>
              <a:t> </a:t>
            </a:r>
            <a:r>
              <a:rPr sz="1600" b="1" spc="0" dirty="0">
                <a:solidFill>
                  <a:schemeClr val="bg2"/>
                </a:solidFill>
                <a:latin typeface="Calibri" panose="020F0502020204030204" pitchFamily="34" charset="0"/>
                <a:cs typeface="Century Gothic"/>
              </a:rPr>
              <a:t>Solutions</a:t>
            </a:r>
            <a:r>
              <a:rPr sz="1600" b="1" spc="-27" dirty="0">
                <a:solidFill>
                  <a:schemeClr val="bg2"/>
                </a:solidFill>
                <a:latin typeface="Calibri" panose="020F0502020204030204" pitchFamily="34" charset="0"/>
                <a:cs typeface="Century Gothic"/>
              </a:rPr>
              <a:t> </a:t>
            </a:r>
            <a:r>
              <a:rPr lang="en-GB" sz="1600" b="1" spc="-27" dirty="0">
                <a:solidFill>
                  <a:schemeClr val="bg2"/>
                </a:solidFill>
                <a:latin typeface="Calibri" panose="020F0502020204030204" pitchFamily="34" charset="0"/>
                <a:cs typeface="Century Gothic"/>
              </a:rPr>
              <a:t>with our large customer base have a proven track record of bringing innovative products to market</a:t>
            </a:r>
            <a:r>
              <a:rPr sz="1600" b="1" spc="0" dirty="0">
                <a:solidFill>
                  <a:schemeClr val="bg2"/>
                </a:solidFill>
                <a:latin typeface="Calibri" panose="020F0502020204030204" pitchFamily="34" charset="0"/>
                <a:cs typeface="Century Gothic"/>
              </a:rPr>
              <a:t>.</a:t>
            </a: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r>
              <a:rPr lang="en-GB" sz="1600" dirty="0">
                <a:solidFill>
                  <a:srgbClr val="FF0000"/>
                </a:solidFill>
                <a:latin typeface="Calibri" panose="020F0502020204030204" pitchFamily="34" charset="0"/>
                <a:cs typeface="Century Gothic"/>
              </a:rPr>
              <a:t>HAVi </a:t>
            </a:r>
            <a:r>
              <a:rPr lang="en-GB" sz="1600" dirty="0">
                <a:latin typeface="Calibri" panose="020F0502020204030204" pitchFamily="34" charset="0"/>
                <a:cs typeface="Century Gothic"/>
              </a:rPr>
              <a:t>– </a:t>
            </a:r>
            <a:r>
              <a:rPr lang="en-US" sz="1600" dirty="0">
                <a:latin typeface="Calibri" panose="020F0502020204030204" pitchFamily="34" charset="0"/>
                <a:cs typeface="Century Gothic"/>
              </a:rPr>
              <a:t>Over the last 12 years HAVi have constantly been developing our products. All this effort has culminated into the most versatile HAV Management System on the market today. HAVi products have been fully tested and proven to work across all industries.</a:t>
            </a:r>
          </a:p>
          <a:p>
            <a:pPr marL="392083" marR="408273">
              <a:lnSpc>
                <a:spcPts val="1920"/>
              </a:lnSpc>
              <a:spcBef>
                <a:spcPts val="37"/>
              </a:spcBef>
            </a:pPr>
            <a:endParaRPr lang="en-GB" sz="1600" dirty="0">
              <a:solidFill>
                <a:srgbClr val="FF0000"/>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r>
              <a:rPr lang="en-GB" sz="1600" dirty="0">
                <a:solidFill>
                  <a:srgbClr val="FF0000"/>
                </a:solidFill>
                <a:latin typeface="Calibri" panose="020F0502020204030204" pitchFamily="34" charset="0"/>
                <a:cs typeface="Century Gothic"/>
              </a:rPr>
              <a:t>CleanSpace</a:t>
            </a:r>
            <a:r>
              <a:rPr lang="en-GB" sz="1600" dirty="0">
                <a:solidFill>
                  <a:schemeClr val="tx2"/>
                </a:solidFill>
                <a:latin typeface="Calibri" panose="020F0502020204030204" pitchFamily="34" charset="0"/>
                <a:cs typeface="Century Gothic"/>
              </a:rPr>
              <a:t> - </a:t>
            </a:r>
            <a:r>
              <a:rPr lang="en-GB" sz="1600" dirty="0">
                <a:latin typeface="Calibri" panose="020F0502020204030204" pitchFamily="34" charset="0"/>
              </a:rPr>
              <a:t>Respiratory disease affects 1 in 5 people and is the third biggest cause of death in the UK</a:t>
            </a:r>
            <a:r>
              <a:rPr lang="en-GB" dirty="0"/>
              <a:t>. </a:t>
            </a:r>
            <a:r>
              <a:rPr lang="en-GB" sz="1600" dirty="0">
                <a:solidFill>
                  <a:schemeClr val="tx2"/>
                </a:solidFill>
                <a:latin typeface="Calibri" panose="020F0502020204030204" pitchFamily="34" charset="0"/>
                <a:cs typeface="Century Gothic"/>
              </a:rPr>
              <a:t>The</a:t>
            </a:r>
            <a:r>
              <a:rPr lang="en-GB" sz="1600" spc="-4"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add</a:t>
            </a:r>
            <a:r>
              <a:rPr lang="en-GB" sz="1600" spc="14" dirty="0">
                <a:solidFill>
                  <a:schemeClr val="tx2"/>
                </a:solidFill>
                <a:latin typeface="Calibri" panose="020F0502020204030204" pitchFamily="34" charset="0"/>
                <a:cs typeface="Century Gothic"/>
              </a:rPr>
              <a:t>i</a:t>
            </a:r>
            <a:r>
              <a:rPr lang="en-GB" sz="1600" spc="-9" dirty="0">
                <a:solidFill>
                  <a:schemeClr val="tx2"/>
                </a:solidFill>
                <a:latin typeface="Calibri" panose="020F0502020204030204" pitchFamily="34" charset="0"/>
                <a:cs typeface="Century Gothic"/>
              </a:rPr>
              <a:t>t</a:t>
            </a:r>
            <a:r>
              <a:rPr lang="en-GB" sz="1600" spc="19" dirty="0">
                <a:solidFill>
                  <a:schemeClr val="tx2"/>
                </a:solidFill>
                <a:latin typeface="Calibri" panose="020F0502020204030204" pitchFamily="34" charset="0"/>
                <a:cs typeface="Century Gothic"/>
              </a:rPr>
              <a:t>i</a:t>
            </a:r>
            <a:r>
              <a:rPr lang="en-GB" sz="1600" spc="-4" dirty="0">
                <a:solidFill>
                  <a:schemeClr val="tx2"/>
                </a:solidFill>
                <a:latin typeface="Calibri" panose="020F0502020204030204" pitchFamily="34" charset="0"/>
                <a:cs typeface="Century Gothic"/>
              </a:rPr>
              <a:t>o</a:t>
            </a:r>
            <a:r>
              <a:rPr lang="en-GB" sz="1600" dirty="0">
                <a:solidFill>
                  <a:schemeClr val="tx2"/>
                </a:solidFill>
                <a:latin typeface="Calibri" panose="020F0502020204030204" pitchFamily="34" charset="0"/>
                <a:cs typeface="Century Gothic"/>
              </a:rPr>
              <a:t>n</a:t>
            </a:r>
            <a:r>
              <a:rPr lang="en-GB" sz="1600" spc="-39" dirty="0">
                <a:solidFill>
                  <a:schemeClr val="tx2"/>
                </a:solidFill>
                <a:latin typeface="Calibri" panose="020F0502020204030204" pitchFamily="34" charset="0"/>
                <a:cs typeface="Century Gothic"/>
              </a:rPr>
              <a:t> </a:t>
            </a:r>
            <a:r>
              <a:rPr lang="en-GB" sz="1600" spc="4" dirty="0">
                <a:solidFill>
                  <a:schemeClr val="tx2"/>
                </a:solidFill>
                <a:latin typeface="Calibri" panose="020F0502020204030204" pitchFamily="34" charset="0"/>
                <a:cs typeface="Century Gothic"/>
              </a:rPr>
              <a:t>o</a:t>
            </a:r>
            <a:r>
              <a:rPr lang="en-GB" sz="1600" dirty="0">
                <a:solidFill>
                  <a:schemeClr val="tx2"/>
                </a:solidFill>
                <a:latin typeface="Calibri" panose="020F0502020204030204" pitchFamily="34" charset="0"/>
                <a:cs typeface="Century Gothic"/>
              </a:rPr>
              <a:t>f</a:t>
            </a:r>
            <a:r>
              <a:rPr lang="en-GB" sz="1600" spc="-9" dirty="0">
                <a:solidFill>
                  <a:schemeClr val="tx2"/>
                </a:solidFill>
                <a:latin typeface="Calibri" panose="020F0502020204030204" pitchFamily="34" charset="0"/>
                <a:cs typeface="Century Gothic"/>
              </a:rPr>
              <a:t> t</a:t>
            </a:r>
            <a:r>
              <a:rPr lang="en-GB" sz="1600" spc="-4" dirty="0">
                <a:solidFill>
                  <a:schemeClr val="tx2"/>
                </a:solidFill>
                <a:latin typeface="Calibri" panose="020F0502020204030204" pitchFamily="34" charset="0"/>
                <a:cs typeface="Century Gothic"/>
              </a:rPr>
              <a:t>h</a:t>
            </a:r>
            <a:r>
              <a:rPr lang="en-GB" sz="1600" dirty="0">
                <a:solidFill>
                  <a:schemeClr val="tx2"/>
                </a:solidFill>
                <a:latin typeface="Calibri" panose="020F0502020204030204" pitchFamily="34" charset="0"/>
                <a:cs typeface="Century Gothic"/>
              </a:rPr>
              <a:t>e</a:t>
            </a:r>
            <a:r>
              <a:rPr lang="en-GB" sz="1600" spc="9"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CleanSpace</a:t>
            </a:r>
            <a:r>
              <a:rPr lang="en-GB" sz="1600" spc="-39"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B</a:t>
            </a:r>
            <a:r>
              <a:rPr lang="en-GB" sz="1600" spc="-4" dirty="0">
                <a:solidFill>
                  <a:schemeClr val="tx2"/>
                </a:solidFill>
                <a:latin typeface="Calibri" panose="020F0502020204030204" pitchFamily="34" charset="0"/>
                <a:cs typeface="Century Gothic"/>
              </a:rPr>
              <a:t>r</a:t>
            </a:r>
            <a:r>
              <a:rPr lang="en-GB" sz="1600" dirty="0">
                <a:solidFill>
                  <a:schemeClr val="tx2"/>
                </a:solidFill>
                <a:latin typeface="Calibri" panose="020F0502020204030204" pitchFamily="34" charset="0"/>
                <a:cs typeface="Century Gothic"/>
              </a:rPr>
              <a:t>ea</a:t>
            </a:r>
            <a:r>
              <a:rPr lang="en-GB" sz="1600" spc="-4" dirty="0">
                <a:solidFill>
                  <a:schemeClr val="tx2"/>
                </a:solidFill>
                <a:latin typeface="Calibri" panose="020F0502020204030204" pitchFamily="34" charset="0"/>
                <a:cs typeface="Century Gothic"/>
              </a:rPr>
              <a:t>th</a:t>
            </a:r>
            <a:r>
              <a:rPr lang="en-GB" sz="1600" spc="19" dirty="0">
                <a:solidFill>
                  <a:schemeClr val="tx2"/>
                </a:solidFill>
                <a:latin typeface="Calibri" panose="020F0502020204030204" pitchFamily="34" charset="0"/>
                <a:cs typeface="Century Gothic"/>
              </a:rPr>
              <a:t>i</a:t>
            </a:r>
            <a:r>
              <a:rPr lang="en-GB" sz="1600" spc="-4" dirty="0">
                <a:solidFill>
                  <a:schemeClr val="tx2"/>
                </a:solidFill>
                <a:latin typeface="Calibri" panose="020F0502020204030204" pitchFamily="34" charset="0"/>
                <a:cs typeface="Century Gothic"/>
              </a:rPr>
              <a:t>n</a:t>
            </a:r>
            <a:r>
              <a:rPr lang="en-GB" sz="1600" dirty="0">
                <a:solidFill>
                  <a:schemeClr val="tx2"/>
                </a:solidFill>
                <a:latin typeface="Calibri" panose="020F0502020204030204" pitchFamily="34" charset="0"/>
                <a:cs typeface="Century Gothic"/>
              </a:rPr>
              <a:t>g</a:t>
            </a:r>
            <a:r>
              <a:rPr lang="en-GB" sz="1600" spc="-25" dirty="0">
                <a:solidFill>
                  <a:schemeClr val="tx2"/>
                </a:solidFill>
                <a:latin typeface="Calibri" panose="020F0502020204030204" pitchFamily="34" charset="0"/>
                <a:cs typeface="Century Gothic"/>
              </a:rPr>
              <a:t> </a:t>
            </a:r>
            <a:r>
              <a:rPr lang="en-GB" sz="1600" spc="14" dirty="0">
                <a:solidFill>
                  <a:schemeClr val="tx2"/>
                </a:solidFill>
                <a:latin typeface="Calibri" panose="020F0502020204030204" pitchFamily="34" charset="0"/>
                <a:cs typeface="Century Gothic"/>
              </a:rPr>
              <a:t>A</a:t>
            </a:r>
            <a:r>
              <a:rPr lang="en-GB" sz="1600" spc="19" dirty="0">
                <a:solidFill>
                  <a:schemeClr val="tx2"/>
                </a:solidFill>
                <a:latin typeface="Calibri" panose="020F0502020204030204" pitchFamily="34" charset="0"/>
                <a:cs typeface="Century Gothic"/>
              </a:rPr>
              <a:t>i</a:t>
            </a:r>
            <a:r>
              <a:rPr lang="en-GB" sz="1600" dirty="0">
                <a:solidFill>
                  <a:schemeClr val="tx2"/>
                </a:solidFill>
                <a:latin typeface="Calibri" panose="020F0502020204030204" pitchFamily="34" charset="0"/>
                <a:cs typeface="Century Gothic"/>
              </a:rPr>
              <a:t>r</a:t>
            </a:r>
            <a:r>
              <a:rPr lang="en-GB" sz="1600" spc="-39"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equ</a:t>
            </a:r>
            <a:r>
              <a:rPr lang="en-GB" sz="1600" spc="19" dirty="0">
                <a:solidFill>
                  <a:schemeClr val="tx2"/>
                </a:solidFill>
                <a:latin typeface="Calibri" panose="020F0502020204030204" pitchFamily="34" charset="0"/>
                <a:cs typeface="Century Gothic"/>
              </a:rPr>
              <a:t>i</a:t>
            </a:r>
            <a:r>
              <a:rPr lang="en-GB" sz="1600" spc="-9" dirty="0">
                <a:solidFill>
                  <a:schemeClr val="tx2"/>
                </a:solidFill>
                <a:latin typeface="Calibri" panose="020F0502020204030204" pitchFamily="34" charset="0"/>
                <a:cs typeface="Century Gothic"/>
              </a:rPr>
              <a:t>p</a:t>
            </a:r>
            <a:r>
              <a:rPr lang="en-GB" sz="1600" dirty="0">
                <a:solidFill>
                  <a:schemeClr val="tx2"/>
                </a:solidFill>
                <a:latin typeface="Calibri" panose="020F0502020204030204" pitchFamily="34" charset="0"/>
                <a:cs typeface="Century Gothic"/>
              </a:rPr>
              <a:t>ment</a:t>
            </a:r>
            <a:r>
              <a:rPr lang="en-GB" sz="1600" spc="-50"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a</a:t>
            </a:r>
            <a:r>
              <a:rPr lang="en-GB" sz="1600" spc="19" dirty="0">
                <a:solidFill>
                  <a:schemeClr val="tx2"/>
                </a:solidFill>
                <a:latin typeface="Calibri" panose="020F0502020204030204" pitchFamily="34" charset="0"/>
                <a:cs typeface="Century Gothic"/>
              </a:rPr>
              <a:t>ll</a:t>
            </a:r>
            <a:r>
              <a:rPr lang="en-GB" sz="1600" spc="-4" dirty="0">
                <a:solidFill>
                  <a:schemeClr val="tx2"/>
                </a:solidFill>
                <a:latin typeface="Calibri" panose="020F0502020204030204" pitchFamily="34" charset="0"/>
                <a:cs typeface="Century Gothic"/>
              </a:rPr>
              <a:t>o</a:t>
            </a:r>
            <a:r>
              <a:rPr lang="en-GB" sz="1600" spc="-14" dirty="0">
                <a:solidFill>
                  <a:schemeClr val="tx2"/>
                </a:solidFill>
                <a:latin typeface="Calibri" panose="020F0502020204030204" pitchFamily="34" charset="0"/>
                <a:cs typeface="Century Gothic"/>
              </a:rPr>
              <a:t>w</a:t>
            </a:r>
            <a:r>
              <a:rPr lang="en-GB" sz="1600" dirty="0">
                <a:solidFill>
                  <a:schemeClr val="tx2"/>
                </a:solidFill>
                <a:latin typeface="Calibri" panose="020F0502020204030204" pitchFamily="34" charset="0"/>
                <a:cs typeface="Century Gothic"/>
              </a:rPr>
              <a:t>s</a:t>
            </a:r>
            <a:r>
              <a:rPr lang="en-GB" sz="1600" spc="-29"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F</a:t>
            </a:r>
            <a:r>
              <a:rPr lang="en-GB" sz="1600" spc="19" dirty="0">
                <a:solidFill>
                  <a:schemeClr val="tx2"/>
                </a:solidFill>
                <a:latin typeface="Calibri" panose="020F0502020204030204" pitchFamily="34" charset="0"/>
                <a:cs typeface="Century Gothic"/>
              </a:rPr>
              <a:t>irst Integrated</a:t>
            </a:r>
            <a:r>
              <a:rPr lang="en-GB" sz="1600" spc="-39" dirty="0">
                <a:solidFill>
                  <a:schemeClr val="tx2"/>
                </a:solidFill>
                <a:latin typeface="Calibri" panose="020F0502020204030204" pitchFamily="34" charset="0"/>
                <a:cs typeface="Century Gothic"/>
              </a:rPr>
              <a:t> </a:t>
            </a:r>
            <a:r>
              <a:rPr lang="en-GB" sz="1600" spc="-9" dirty="0">
                <a:solidFill>
                  <a:schemeClr val="tx2"/>
                </a:solidFill>
                <a:latin typeface="Calibri" panose="020F0502020204030204" pitchFamily="34" charset="0"/>
                <a:cs typeface="Century Gothic"/>
              </a:rPr>
              <a:t>t</a:t>
            </a:r>
            <a:r>
              <a:rPr lang="en-GB" sz="1600" dirty="0">
                <a:solidFill>
                  <a:schemeClr val="tx2"/>
                </a:solidFill>
                <a:latin typeface="Calibri" panose="020F0502020204030204" pitchFamily="34" charset="0"/>
                <a:cs typeface="Century Gothic"/>
              </a:rPr>
              <a:t>o </a:t>
            </a:r>
            <a:r>
              <a:rPr lang="en-GB" sz="1600" spc="4" dirty="0">
                <a:solidFill>
                  <a:schemeClr val="tx2"/>
                </a:solidFill>
                <a:latin typeface="Calibri" panose="020F0502020204030204" pitchFamily="34" charset="0"/>
                <a:cs typeface="Century Gothic"/>
              </a:rPr>
              <a:t>o</a:t>
            </a:r>
            <a:r>
              <a:rPr lang="en-GB" sz="1600" dirty="0">
                <a:solidFill>
                  <a:schemeClr val="tx2"/>
                </a:solidFill>
                <a:latin typeface="Calibri" panose="020F0502020204030204" pitchFamily="34" charset="0"/>
                <a:cs typeface="Century Gothic"/>
              </a:rPr>
              <a:t>f</a:t>
            </a:r>
            <a:r>
              <a:rPr lang="en-GB" sz="1600" spc="4" dirty="0">
                <a:solidFill>
                  <a:schemeClr val="tx2"/>
                </a:solidFill>
                <a:latin typeface="Calibri" panose="020F0502020204030204" pitchFamily="34" charset="0"/>
                <a:cs typeface="Century Gothic"/>
              </a:rPr>
              <a:t>f</a:t>
            </a:r>
            <a:r>
              <a:rPr lang="en-GB" sz="1600" dirty="0">
                <a:solidFill>
                  <a:schemeClr val="tx2"/>
                </a:solidFill>
                <a:latin typeface="Calibri" panose="020F0502020204030204" pitchFamily="34" charset="0"/>
                <a:cs typeface="Century Gothic"/>
              </a:rPr>
              <a:t>er</a:t>
            </a:r>
            <a:r>
              <a:rPr lang="en-GB" sz="1600" spc="-14" dirty="0">
                <a:solidFill>
                  <a:schemeClr val="tx2"/>
                </a:solidFill>
                <a:latin typeface="Calibri" panose="020F0502020204030204" pitchFamily="34" charset="0"/>
                <a:cs typeface="Century Gothic"/>
              </a:rPr>
              <a:t> </a:t>
            </a:r>
            <a:r>
              <a:rPr lang="en-GB" sz="1600" spc="-9" dirty="0">
                <a:solidFill>
                  <a:schemeClr val="tx2"/>
                </a:solidFill>
                <a:latin typeface="Calibri" panose="020F0502020204030204" pitchFamily="34" charset="0"/>
                <a:cs typeface="Century Gothic"/>
              </a:rPr>
              <a:t>t</a:t>
            </a:r>
            <a:r>
              <a:rPr lang="en-GB" sz="1600" spc="-4" dirty="0">
                <a:solidFill>
                  <a:schemeClr val="tx2"/>
                </a:solidFill>
                <a:latin typeface="Calibri" panose="020F0502020204030204" pitchFamily="34" charset="0"/>
                <a:cs typeface="Century Gothic"/>
              </a:rPr>
              <a:t>h</a:t>
            </a:r>
            <a:r>
              <a:rPr lang="en-GB" sz="1600" dirty="0">
                <a:solidFill>
                  <a:schemeClr val="tx2"/>
                </a:solidFill>
                <a:latin typeface="Calibri" panose="020F0502020204030204" pitchFamily="34" charset="0"/>
                <a:cs typeface="Century Gothic"/>
              </a:rPr>
              <a:t>e</a:t>
            </a:r>
            <a:r>
              <a:rPr lang="en-GB" sz="1600" spc="9"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m</a:t>
            </a:r>
            <a:r>
              <a:rPr lang="en-GB" sz="1600" spc="4" dirty="0">
                <a:solidFill>
                  <a:schemeClr val="tx2"/>
                </a:solidFill>
                <a:latin typeface="Calibri" panose="020F0502020204030204" pitchFamily="34" charset="0"/>
                <a:cs typeface="Century Gothic"/>
              </a:rPr>
              <a:t>o</a:t>
            </a:r>
            <a:r>
              <a:rPr lang="en-GB" sz="1600" spc="-4" dirty="0">
                <a:solidFill>
                  <a:schemeClr val="tx2"/>
                </a:solidFill>
                <a:latin typeface="Calibri" panose="020F0502020204030204" pitchFamily="34" charset="0"/>
                <a:cs typeface="Century Gothic"/>
              </a:rPr>
              <a:t>s</a:t>
            </a:r>
            <a:r>
              <a:rPr lang="en-GB" sz="1600" dirty="0">
                <a:solidFill>
                  <a:schemeClr val="tx2"/>
                </a:solidFill>
                <a:latin typeface="Calibri" panose="020F0502020204030204" pitchFamily="34" charset="0"/>
                <a:cs typeface="Century Gothic"/>
              </a:rPr>
              <a:t>t </a:t>
            </a:r>
            <a:r>
              <a:rPr lang="en-GB" sz="1600" spc="-9" dirty="0">
                <a:solidFill>
                  <a:schemeClr val="tx2"/>
                </a:solidFill>
                <a:latin typeface="Calibri" panose="020F0502020204030204" pitchFamily="34" charset="0"/>
                <a:cs typeface="Century Gothic"/>
              </a:rPr>
              <a:t>t</a:t>
            </a:r>
            <a:r>
              <a:rPr lang="en-GB" sz="1600" dirty="0">
                <a:solidFill>
                  <a:schemeClr val="tx2"/>
                </a:solidFill>
                <a:latin typeface="Calibri" panose="020F0502020204030204" pitchFamily="34" charset="0"/>
                <a:cs typeface="Century Gothic"/>
              </a:rPr>
              <a:t>ech</a:t>
            </a:r>
            <a:r>
              <a:rPr lang="en-GB" sz="1600" spc="-4" dirty="0">
                <a:solidFill>
                  <a:schemeClr val="tx2"/>
                </a:solidFill>
                <a:latin typeface="Calibri" panose="020F0502020204030204" pitchFamily="34" charset="0"/>
                <a:cs typeface="Century Gothic"/>
              </a:rPr>
              <a:t>n</a:t>
            </a:r>
            <a:r>
              <a:rPr lang="en-GB" sz="1600" spc="4" dirty="0">
                <a:solidFill>
                  <a:schemeClr val="tx2"/>
                </a:solidFill>
                <a:latin typeface="Calibri" panose="020F0502020204030204" pitchFamily="34" charset="0"/>
                <a:cs typeface="Century Gothic"/>
              </a:rPr>
              <a:t>ol</a:t>
            </a:r>
            <a:r>
              <a:rPr lang="en-GB" sz="1600" spc="-4" dirty="0">
                <a:solidFill>
                  <a:schemeClr val="tx2"/>
                </a:solidFill>
                <a:latin typeface="Calibri" panose="020F0502020204030204" pitchFamily="34" charset="0"/>
                <a:cs typeface="Century Gothic"/>
              </a:rPr>
              <a:t>o</a:t>
            </a:r>
            <a:r>
              <a:rPr lang="en-GB" sz="1600" spc="-9" dirty="0">
                <a:solidFill>
                  <a:schemeClr val="tx2"/>
                </a:solidFill>
                <a:latin typeface="Calibri" panose="020F0502020204030204" pitchFamily="34" charset="0"/>
                <a:cs typeface="Century Gothic"/>
              </a:rPr>
              <a:t>g</a:t>
            </a:r>
            <a:r>
              <a:rPr lang="en-GB" sz="1600" spc="-4" dirty="0">
                <a:solidFill>
                  <a:schemeClr val="tx2"/>
                </a:solidFill>
                <a:latin typeface="Calibri" panose="020F0502020204030204" pitchFamily="34" charset="0"/>
                <a:cs typeface="Century Gothic"/>
              </a:rPr>
              <a:t>i</a:t>
            </a:r>
            <a:r>
              <a:rPr lang="en-GB" sz="1600" spc="-9" dirty="0">
                <a:solidFill>
                  <a:schemeClr val="tx2"/>
                </a:solidFill>
                <a:latin typeface="Calibri" panose="020F0502020204030204" pitchFamily="34" charset="0"/>
                <a:cs typeface="Century Gothic"/>
              </a:rPr>
              <a:t>ca</a:t>
            </a:r>
            <a:r>
              <a:rPr lang="en-GB" sz="1600" spc="4" dirty="0">
                <a:solidFill>
                  <a:schemeClr val="tx2"/>
                </a:solidFill>
                <a:latin typeface="Calibri" panose="020F0502020204030204" pitchFamily="34" charset="0"/>
                <a:cs typeface="Century Gothic"/>
              </a:rPr>
              <a:t>l</a:t>
            </a:r>
            <a:r>
              <a:rPr lang="en-GB" sz="1600" spc="-4" dirty="0">
                <a:solidFill>
                  <a:schemeClr val="tx2"/>
                </a:solidFill>
                <a:latin typeface="Calibri" panose="020F0502020204030204" pitchFamily="34" charset="0"/>
                <a:cs typeface="Century Gothic"/>
              </a:rPr>
              <a:t>l</a:t>
            </a:r>
            <a:r>
              <a:rPr lang="en-GB" sz="1600" dirty="0">
                <a:solidFill>
                  <a:schemeClr val="tx2"/>
                </a:solidFill>
                <a:latin typeface="Calibri" panose="020F0502020204030204" pitchFamily="34" charset="0"/>
                <a:cs typeface="Century Gothic"/>
              </a:rPr>
              <a:t>y</a:t>
            </a:r>
            <a:r>
              <a:rPr lang="en-GB" sz="1600" spc="-34" dirty="0">
                <a:solidFill>
                  <a:schemeClr val="tx2"/>
                </a:solidFill>
                <a:latin typeface="Calibri" panose="020F0502020204030204" pitchFamily="34" charset="0"/>
                <a:cs typeface="Century Gothic"/>
              </a:rPr>
              <a:t> </a:t>
            </a:r>
            <a:r>
              <a:rPr lang="en-GB" sz="1600" dirty="0">
                <a:solidFill>
                  <a:schemeClr val="tx2"/>
                </a:solidFill>
                <a:latin typeface="Calibri" panose="020F0502020204030204" pitchFamily="34" charset="0"/>
                <a:cs typeface="Century Gothic"/>
              </a:rPr>
              <a:t>ad</a:t>
            </a:r>
            <a:r>
              <a:rPr lang="en-GB" sz="1600" spc="9" dirty="0">
                <a:solidFill>
                  <a:schemeClr val="tx2"/>
                </a:solidFill>
                <a:latin typeface="Calibri" panose="020F0502020204030204" pitchFamily="34" charset="0"/>
                <a:cs typeface="Century Gothic"/>
              </a:rPr>
              <a:t>v</a:t>
            </a:r>
            <a:r>
              <a:rPr lang="en-GB" sz="1600" dirty="0">
                <a:solidFill>
                  <a:schemeClr val="tx2"/>
                </a:solidFill>
                <a:latin typeface="Calibri" panose="020F0502020204030204" pitchFamily="34" charset="0"/>
                <a:cs typeface="Century Gothic"/>
              </a:rPr>
              <a:t>anced</a:t>
            </a:r>
            <a:r>
              <a:rPr lang="en-GB" sz="1600" spc="-14" dirty="0">
                <a:solidFill>
                  <a:schemeClr val="tx2"/>
                </a:solidFill>
                <a:latin typeface="Calibri" panose="020F0502020204030204" pitchFamily="34" charset="0"/>
                <a:cs typeface="Century Gothic"/>
              </a:rPr>
              <a:t> powered air- purifying </a:t>
            </a:r>
            <a:r>
              <a:rPr lang="en-GB" sz="1600" dirty="0">
                <a:solidFill>
                  <a:schemeClr val="tx2"/>
                </a:solidFill>
                <a:latin typeface="Calibri" panose="020F0502020204030204" pitchFamily="34" charset="0"/>
                <a:cs typeface="Century Gothic"/>
              </a:rPr>
              <a:t>re</a:t>
            </a:r>
            <a:r>
              <a:rPr lang="en-GB" sz="1600" spc="-9" dirty="0">
                <a:solidFill>
                  <a:schemeClr val="tx2"/>
                </a:solidFill>
                <a:latin typeface="Calibri" panose="020F0502020204030204" pitchFamily="34" charset="0"/>
                <a:cs typeface="Century Gothic"/>
              </a:rPr>
              <a:t>s</a:t>
            </a:r>
            <a:r>
              <a:rPr lang="en-GB" sz="1600" dirty="0">
                <a:solidFill>
                  <a:schemeClr val="tx2"/>
                </a:solidFill>
                <a:latin typeface="Calibri" panose="020F0502020204030204" pitchFamily="34" charset="0"/>
                <a:cs typeface="Century Gothic"/>
              </a:rPr>
              <a:t>p</a:t>
            </a:r>
            <a:r>
              <a:rPr lang="en-GB" sz="1600" spc="19" dirty="0">
                <a:solidFill>
                  <a:schemeClr val="tx2"/>
                </a:solidFill>
                <a:latin typeface="Calibri" panose="020F0502020204030204" pitchFamily="34" charset="0"/>
                <a:cs typeface="Century Gothic"/>
              </a:rPr>
              <a:t>i</a:t>
            </a:r>
            <a:r>
              <a:rPr lang="en-GB" sz="1600" dirty="0">
                <a:solidFill>
                  <a:schemeClr val="tx2"/>
                </a:solidFill>
                <a:latin typeface="Calibri" panose="020F0502020204030204" pitchFamily="34" charset="0"/>
                <a:cs typeface="Century Gothic"/>
              </a:rPr>
              <a:t>ra</a:t>
            </a:r>
            <a:r>
              <a:rPr lang="en-GB" sz="1600" spc="-9" dirty="0">
                <a:solidFill>
                  <a:schemeClr val="tx2"/>
                </a:solidFill>
                <a:latin typeface="Calibri" panose="020F0502020204030204" pitchFamily="34" charset="0"/>
                <a:cs typeface="Century Gothic"/>
              </a:rPr>
              <a:t>t</a:t>
            </a:r>
            <a:r>
              <a:rPr lang="en-GB" sz="1600" spc="4" dirty="0">
                <a:solidFill>
                  <a:schemeClr val="tx2"/>
                </a:solidFill>
                <a:latin typeface="Calibri" panose="020F0502020204030204" pitchFamily="34" charset="0"/>
                <a:cs typeface="Century Gothic"/>
              </a:rPr>
              <a:t>o</a:t>
            </a:r>
            <a:r>
              <a:rPr lang="en-GB" sz="1600" dirty="0">
                <a:solidFill>
                  <a:schemeClr val="tx2"/>
                </a:solidFill>
                <a:latin typeface="Calibri" panose="020F0502020204030204" pitchFamily="34" charset="0"/>
                <a:cs typeface="Century Gothic"/>
              </a:rPr>
              <a:t>rs</a:t>
            </a:r>
            <a:r>
              <a:rPr lang="en-GB" sz="1600" spc="-25" dirty="0">
                <a:solidFill>
                  <a:schemeClr val="tx2"/>
                </a:solidFill>
                <a:latin typeface="Calibri" panose="020F0502020204030204" pitchFamily="34" charset="0"/>
                <a:cs typeface="Century Gothic"/>
              </a:rPr>
              <a:t> on the market today.</a:t>
            </a: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endParaRPr lang="en-GB" sz="1600" dirty="0">
              <a:solidFill>
                <a:schemeClr val="tx2"/>
              </a:solidFill>
              <a:latin typeface="Calibri" panose="020F0502020204030204" pitchFamily="34" charset="0"/>
              <a:cs typeface="Century Gothic"/>
            </a:endParaRPr>
          </a:p>
          <a:p>
            <a:pPr marL="677833" marR="408273" indent="-285750">
              <a:lnSpc>
                <a:spcPts val="1920"/>
              </a:lnSpc>
              <a:spcBef>
                <a:spcPts val="37"/>
              </a:spcBef>
              <a:buFont typeface="Arial" panose="020B0604020202020204" pitchFamily="34" charset="0"/>
              <a:buChar char="•"/>
            </a:pPr>
            <a:r>
              <a:rPr lang="en-GB" sz="1600" dirty="0">
                <a:solidFill>
                  <a:srgbClr val="FF0000"/>
                </a:solidFill>
                <a:latin typeface="Calibri" panose="020F0502020204030204" pitchFamily="34" charset="0"/>
                <a:cs typeface="Century Gothic"/>
              </a:rPr>
              <a:t>Flapres –</a:t>
            </a:r>
            <a:r>
              <a:rPr lang="en-GB" sz="1600" dirty="0">
                <a:solidFill>
                  <a:schemeClr val="tx2"/>
                </a:solidFill>
                <a:latin typeface="Calibri" panose="020F0502020204030204" pitchFamily="34" charset="0"/>
                <a:cs typeface="Century Gothic"/>
              </a:rPr>
              <a:t> ATEX pneumatic pressure washers that are lighter compact units with comparable pressures ranges to the industry standard units already in service, this coupled with minimum maintenance required makes these units a more cost-effective alternate for FIS customers.</a:t>
            </a:r>
            <a:endParaRPr sz="1600" dirty="0">
              <a:solidFill>
                <a:schemeClr val="bg2"/>
              </a:solidFill>
              <a:latin typeface="Calibri" panose="020F0502020204030204" pitchFamily="34" charset="0"/>
              <a:cs typeface="Century Gothic"/>
            </a:endParaRPr>
          </a:p>
        </p:txBody>
      </p:sp>
      <p:pic>
        <p:nvPicPr>
          <p:cNvPr id="14" name="Picture 13">
            <a:extLst>
              <a:ext uri="{FF2B5EF4-FFF2-40B4-BE49-F238E27FC236}">
                <a16:creationId xmlns:a16="http://schemas.microsoft.com/office/drawing/2014/main" id="{B70623B7-2EE8-440A-8F97-94936EC41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246" y="3014427"/>
            <a:ext cx="2439312" cy="666750"/>
          </a:xfrm>
          <a:prstGeom prst="rect">
            <a:avLst/>
          </a:prstGeom>
        </p:spPr>
      </p:pic>
      <p:pic>
        <p:nvPicPr>
          <p:cNvPr id="15" name="Picture 14">
            <a:extLst>
              <a:ext uri="{FF2B5EF4-FFF2-40B4-BE49-F238E27FC236}">
                <a16:creationId xmlns:a16="http://schemas.microsoft.com/office/drawing/2014/main" id="{F1507ADC-BA14-4EE7-8F65-D6EA53AB27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37374" y="2674407"/>
            <a:ext cx="1343217" cy="1343217"/>
          </a:xfrm>
          <a:prstGeom prst="rect">
            <a:avLst/>
          </a:prstGeom>
        </p:spPr>
      </p:pic>
      <p:pic>
        <p:nvPicPr>
          <p:cNvPr id="1025" name="Picture 1" descr="Flapres">
            <a:extLst>
              <a:ext uri="{FF2B5EF4-FFF2-40B4-BE49-F238E27FC236}">
                <a16:creationId xmlns:a16="http://schemas.microsoft.com/office/drawing/2014/main" id="{21296B8B-925B-469E-9F9C-885D2B2BD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2002" y="4125075"/>
            <a:ext cx="2017295" cy="799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E15F572-E25B-4D72-8C61-0589C239DF3F}"/>
              </a:ext>
            </a:extLst>
          </p:cNvPr>
          <p:cNvSpPr>
            <a:spLocks noChangeArrowheads="1"/>
          </p:cNvSpPr>
          <p:nvPr/>
        </p:nvSpPr>
        <p:spPr bwMode="auto">
          <a:xfrm>
            <a:off x="8417291" y="4931692"/>
            <a:ext cx="129106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1D47BA1F-0D13-44C3-BBA3-CE04583BEEE9}"/>
              </a:ext>
            </a:extLst>
          </p:cNvPr>
          <p:cNvPicPr>
            <a:picLocks noChangeAspect="1"/>
          </p:cNvPicPr>
          <p:nvPr/>
        </p:nvPicPr>
        <p:blipFill>
          <a:blip r:embed="rId6"/>
          <a:stretch>
            <a:fillRect/>
          </a:stretch>
        </p:blipFill>
        <p:spPr>
          <a:xfrm>
            <a:off x="8787181" y="5040796"/>
            <a:ext cx="1763377" cy="122127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CDDBB2D6-57E4-4F37-BE8D-36AA52991A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1246" y="1348862"/>
            <a:ext cx="2247620" cy="1085174"/>
          </a:xfrm>
          <a:prstGeom prst="rect">
            <a:avLst/>
          </a:prstGeom>
        </p:spPr>
      </p:pic>
      <p:pic>
        <p:nvPicPr>
          <p:cNvPr id="16" name="Picture 15" descr="A picture containing text, watch&#10;&#10;Description automatically generated">
            <a:extLst>
              <a:ext uri="{FF2B5EF4-FFF2-40B4-BE49-F238E27FC236}">
                <a16:creationId xmlns:a16="http://schemas.microsoft.com/office/drawing/2014/main" id="{E74EC59D-626A-4318-8272-582DE5D1F8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7374" y="1348862"/>
            <a:ext cx="1224965" cy="1051891"/>
          </a:xfrm>
          <a:prstGeom prst="rect">
            <a:avLst/>
          </a:prstGeom>
        </p:spPr>
      </p:pic>
    </p:spTree>
    <p:extLst>
      <p:ext uri="{BB962C8B-B14F-4D97-AF65-F5344CB8AC3E}">
        <p14:creationId xmlns:p14="http://schemas.microsoft.com/office/powerpoint/2010/main" val="418845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369711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Equipment Rental - Tooling</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52297" y="1760902"/>
            <a:ext cx="3914141"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15201" indent="-285750">
              <a:buClr>
                <a:srgbClr val="FF0000"/>
              </a:buClr>
              <a:buFont typeface="Arial" panose="020B0604020202020204" pitchFamily="34" charset="0"/>
              <a:buChar char="•"/>
            </a:pPr>
            <a:r>
              <a:rPr lang="en-GB" sz="1600" spc="4" dirty="0">
                <a:latin typeface="Calibri" panose="020F0502020204030204" pitchFamily="34" charset="0"/>
                <a:cs typeface="Century Gothic"/>
              </a:rPr>
              <a:t>ATE</a:t>
            </a:r>
            <a:r>
              <a:rPr lang="en-GB" sz="1600" dirty="0">
                <a:latin typeface="Calibri" panose="020F0502020204030204" pitchFamily="34" charset="0"/>
                <a:cs typeface="Century Gothic"/>
              </a:rPr>
              <a:t>X Lighting Equipment</a:t>
            </a:r>
          </a:p>
          <a:p>
            <a:pPr marL="298450" marR="15201"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spcBef>
                <a:spcPts val="0"/>
              </a:spcBef>
              <a:buClr>
                <a:srgbClr val="FF0000"/>
              </a:buClr>
              <a:buFont typeface="Arial" panose="020B0604020202020204" pitchFamily="34" charset="0"/>
              <a:buChar char="•"/>
            </a:pPr>
            <a:r>
              <a:rPr lang="en-GB" sz="1600" dirty="0">
                <a:latin typeface="Calibri" panose="020F0502020204030204" pitchFamily="34" charset="0"/>
                <a:cs typeface="Century Gothic"/>
              </a:rPr>
              <a:t>E</a:t>
            </a:r>
            <a:r>
              <a:rPr lang="en-GB" sz="1600" spc="19" dirty="0">
                <a:latin typeface="Calibri" panose="020F0502020204030204" pitchFamily="34" charset="0"/>
                <a:cs typeface="Century Gothic"/>
              </a:rPr>
              <a:t>l</a:t>
            </a:r>
            <a:r>
              <a:rPr lang="en-GB" sz="1600" dirty="0">
                <a:latin typeface="Calibri" panose="020F0502020204030204" pitchFamily="34" charset="0"/>
                <a:cs typeface="Century Gothic"/>
              </a:rPr>
              <a:t>e</a:t>
            </a:r>
            <a:r>
              <a:rPr lang="en-GB" sz="1600" spc="-9" dirty="0">
                <a:latin typeface="Calibri" panose="020F0502020204030204" pitchFamily="34" charset="0"/>
                <a:cs typeface="Century Gothic"/>
              </a:rPr>
              <a:t>ct</a:t>
            </a:r>
            <a:r>
              <a:rPr lang="en-GB" sz="1600" dirty="0">
                <a:latin typeface="Calibri" panose="020F0502020204030204" pitchFamily="34" charset="0"/>
                <a:cs typeface="Century Gothic"/>
              </a:rPr>
              <a:t>r</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c</a:t>
            </a:r>
            <a:r>
              <a:rPr lang="en-GB" sz="1600" spc="-9"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34" dirty="0">
                <a:latin typeface="Calibri" panose="020F0502020204030204" pitchFamily="34" charset="0"/>
                <a:cs typeface="Century Gothic"/>
              </a:rPr>
              <a:t> </a:t>
            </a:r>
            <a:r>
              <a:rPr lang="en-GB" sz="1600" dirty="0">
                <a:latin typeface="Calibri" panose="020F0502020204030204" pitchFamily="34" charset="0"/>
                <a:cs typeface="Century Gothic"/>
              </a:rPr>
              <a:t>P</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euma</a:t>
            </a:r>
            <a:r>
              <a:rPr lang="en-GB" sz="1600" spc="-4" dirty="0">
                <a:latin typeface="Calibri" panose="020F0502020204030204" pitchFamily="34" charset="0"/>
                <a:cs typeface="Century Gothic"/>
              </a:rPr>
              <a:t>t</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c</a:t>
            </a:r>
            <a:r>
              <a:rPr lang="en-GB" sz="1600" spc="-29" dirty="0">
                <a:latin typeface="Calibri" panose="020F0502020204030204" pitchFamily="34" charset="0"/>
                <a:cs typeface="Century Gothic"/>
              </a:rPr>
              <a:t> </a:t>
            </a:r>
            <a:r>
              <a:rPr lang="en-GB" sz="1600" spc="-4" dirty="0">
                <a:latin typeface="Calibri" panose="020F0502020204030204" pitchFamily="34" charset="0"/>
                <a:cs typeface="Century Gothic"/>
              </a:rPr>
              <a:t>P</a:t>
            </a:r>
            <a:r>
              <a:rPr lang="en-GB" sz="1600" spc="4" dirty="0">
                <a:latin typeface="Calibri" panose="020F0502020204030204" pitchFamily="34" charset="0"/>
                <a:cs typeface="Century Gothic"/>
              </a:rPr>
              <a:t>o</a:t>
            </a:r>
            <a:r>
              <a:rPr lang="en-GB" sz="1600" spc="9" dirty="0">
                <a:latin typeface="Calibri" panose="020F0502020204030204" pitchFamily="34" charset="0"/>
                <a:cs typeface="Century Gothic"/>
              </a:rPr>
              <a:t>w</a:t>
            </a:r>
            <a:r>
              <a:rPr lang="en-GB" sz="1600" dirty="0">
                <a:latin typeface="Calibri" panose="020F0502020204030204" pitchFamily="34" charset="0"/>
                <a:cs typeface="Century Gothic"/>
              </a:rPr>
              <a:t>er</a:t>
            </a:r>
            <a:r>
              <a:rPr lang="en-GB" sz="1600" spc="-14" dirty="0">
                <a:latin typeface="Calibri" panose="020F0502020204030204" pitchFamily="34" charset="0"/>
                <a:cs typeface="Century Gothic"/>
              </a:rPr>
              <a:t> </a:t>
            </a:r>
            <a:r>
              <a:rPr lang="en-GB" sz="1600" spc="4" dirty="0">
                <a:latin typeface="Calibri" panose="020F0502020204030204" pitchFamily="34" charset="0"/>
                <a:cs typeface="Century Gothic"/>
              </a:rPr>
              <a:t>Tool</a:t>
            </a:r>
            <a:r>
              <a:rPr lang="en-GB" sz="1600" dirty="0">
                <a:latin typeface="Calibri" panose="020F0502020204030204" pitchFamily="34" charset="0"/>
                <a:cs typeface="Century Gothic"/>
              </a:rPr>
              <a:t>s</a:t>
            </a:r>
          </a:p>
          <a:p>
            <a:pPr marL="298450" marR="15201" indent="-285750">
              <a:spcBef>
                <a:spcPts val="0"/>
              </a:spcBef>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buClr>
                <a:srgbClr val="FF0000"/>
              </a:buClr>
              <a:buFont typeface="Arial" panose="020B0604020202020204" pitchFamily="34" charset="0"/>
              <a:buChar char="•"/>
            </a:pPr>
            <a:r>
              <a:rPr lang="en-GB" sz="1600" spc="14" dirty="0">
                <a:latin typeface="Calibri" panose="020F0502020204030204" pitchFamily="34" charset="0"/>
                <a:cs typeface="Century Gothic"/>
              </a:rPr>
              <a:t>A</a:t>
            </a:r>
            <a:r>
              <a:rPr lang="en-GB" sz="1600" dirty="0">
                <a:latin typeface="Calibri" panose="020F0502020204030204" pitchFamily="34" charset="0"/>
                <a:cs typeface="Century Gothic"/>
              </a:rPr>
              <a:t>T</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X</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Hea</a:t>
            </a:r>
            <a:r>
              <a:rPr lang="en-GB" sz="1600" spc="-4" dirty="0">
                <a:latin typeface="Calibri" panose="020F0502020204030204" pitchFamily="34" charset="0"/>
                <a:cs typeface="Century Gothic"/>
              </a:rPr>
              <a:t>t</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a:t>
            </a:r>
            <a:r>
              <a:rPr lang="en-GB" sz="1600" spc="-44" dirty="0">
                <a:latin typeface="Calibri" panose="020F0502020204030204" pitchFamily="34" charset="0"/>
                <a:cs typeface="Century Gothic"/>
              </a:rPr>
              <a:t> </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q</a:t>
            </a:r>
            <a:r>
              <a:rPr lang="en-GB" sz="1600" dirty="0">
                <a:latin typeface="Calibri" panose="020F0502020204030204" pitchFamily="34" charset="0"/>
                <a:cs typeface="Century Gothic"/>
              </a:rPr>
              <a:t>u</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p</a:t>
            </a:r>
            <a:r>
              <a:rPr lang="en-GB" sz="1600" spc="-4" dirty="0">
                <a:latin typeface="Calibri" panose="020F0502020204030204" pitchFamily="34" charset="0"/>
                <a:cs typeface="Century Gothic"/>
              </a:rPr>
              <a:t>m</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p>
          <a:p>
            <a:pPr marL="298450" marR="15201"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buClr>
                <a:srgbClr val="FF0000"/>
              </a:buClr>
              <a:buFont typeface="Arial" panose="020B0604020202020204" pitchFamily="34" charset="0"/>
              <a:buChar char="•"/>
            </a:pPr>
            <a:r>
              <a:rPr lang="en-GB" sz="1600" dirty="0">
                <a:latin typeface="Calibri" panose="020F0502020204030204" pitchFamily="34" charset="0"/>
                <a:cs typeface="Century Gothic"/>
              </a:rPr>
              <a:t>Por</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ab</a:t>
            </a:r>
            <a:r>
              <a:rPr lang="en-GB" sz="1600" spc="19" dirty="0">
                <a:latin typeface="Calibri" panose="020F0502020204030204" pitchFamily="34" charset="0"/>
                <a:cs typeface="Century Gothic"/>
              </a:rPr>
              <a:t>l</a:t>
            </a:r>
            <a:r>
              <a:rPr lang="en-GB" sz="1600" dirty="0">
                <a:latin typeface="Calibri" panose="020F0502020204030204" pitchFamily="34" charset="0"/>
                <a:cs typeface="Century Gothic"/>
              </a:rPr>
              <a:t>e</a:t>
            </a:r>
            <a:r>
              <a:rPr lang="en-GB" sz="1600" spc="-24" dirty="0">
                <a:latin typeface="Calibri" panose="020F0502020204030204" pitchFamily="34" charset="0"/>
                <a:cs typeface="Century Gothic"/>
              </a:rPr>
              <a:t> </a:t>
            </a:r>
            <a:r>
              <a:rPr lang="en-GB" sz="1600" dirty="0">
                <a:latin typeface="Calibri" panose="020F0502020204030204" pitchFamily="34" charset="0"/>
                <a:cs typeface="Century Gothic"/>
              </a:rPr>
              <a:t>B</a:t>
            </a:r>
            <a:r>
              <a:rPr lang="en-GB" sz="1600" spc="19" dirty="0">
                <a:latin typeface="Calibri" panose="020F0502020204030204" pitchFamily="34" charset="0"/>
                <a:cs typeface="Century Gothic"/>
              </a:rPr>
              <a:t>l</a:t>
            </a:r>
            <a:r>
              <a:rPr lang="en-GB" sz="1600" dirty="0">
                <a:latin typeface="Calibri" panose="020F0502020204030204" pitchFamily="34" charset="0"/>
                <a:cs typeface="Century Gothic"/>
              </a:rPr>
              <a:t>as</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a:t>
            </a:r>
            <a:r>
              <a:rPr lang="en-GB" sz="1600" spc="-44" dirty="0">
                <a:latin typeface="Calibri" panose="020F0502020204030204" pitchFamily="34" charset="0"/>
                <a:cs typeface="Century Gothic"/>
              </a:rPr>
              <a:t> </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qu</a:t>
            </a:r>
            <a:r>
              <a:rPr lang="en-GB" sz="1600" spc="19" dirty="0">
                <a:latin typeface="Calibri" panose="020F0502020204030204" pitchFamily="34" charset="0"/>
                <a:cs typeface="Century Gothic"/>
              </a:rPr>
              <a:t>i</a:t>
            </a:r>
            <a:r>
              <a:rPr lang="en-GB" sz="1600" spc="-9" dirty="0">
                <a:latin typeface="Calibri" panose="020F0502020204030204" pitchFamily="34" charset="0"/>
                <a:cs typeface="Century Gothic"/>
              </a:rPr>
              <a:t>pm</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p>
          <a:p>
            <a:pPr marL="298450" marR="15201"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buClr>
                <a:srgbClr val="FF0000"/>
              </a:buClr>
              <a:buFont typeface="Arial" panose="020B0604020202020204" pitchFamily="34" charset="0"/>
              <a:buChar char="•"/>
            </a:pPr>
            <a:r>
              <a:rPr lang="en-GB" sz="1600" dirty="0">
                <a:latin typeface="Calibri" panose="020F0502020204030204" pitchFamily="34" charset="0"/>
                <a:cs typeface="Century Gothic"/>
              </a:rPr>
              <a:t>Ex</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rac</a:t>
            </a:r>
            <a:r>
              <a:rPr lang="en-GB" sz="1600" spc="-4" dirty="0">
                <a:latin typeface="Calibri" panose="020F0502020204030204" pitchFamily="34" charset="0"/>
                <a:cs typeface="Century Gothic"/>
              </a:rPr>
              <a:t>t</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n</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9" dirty="0">
                <a:latin typeface="Calibri" panose="020F0502020204030204" pitchFamily="34" charset="0"/>
                <a:cs typeface="Century Gothic"/>
              </a:rPr>
              <a:t> </a:t>
            </a:r>
            <a:r>
              <a:rPr lang="en-GB" sz="1600" spc="-14" dirty="0">
                <a:latin typeface="Calibri" panose="020F0502020204030204" pitchFamily="34" charset="0"/>
                <a:cs typeface="Century Gothic"/>
              </a:rPr>
              <a:t>V</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n</a:t>
            </a:r>
            <a:r>
              <a:rPr lang="en-GB" sz="1600" spc="-9" dirty="0">
                <a:latin typeface="Calibri" panose="020F0502020204030204" pitchFamily="34" charset="0"/>
                <a:cs typeface="Century Gothic"/>
              </a:rPr>
              <a:t>t</a:t>
            </a:r>
            <a:r>
              <a:rPr lang="en-GB" sz="1600" spc="19" dirty="0">
                <a:latin typeface="Calibri" panose="020F0502020204030204" pitchFamily="34" charset="0"/>
                <a:cs typeface="Century Gothic"/>
              </a:rPr>
              <a:t>il</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n</a:t>
            </a:r>
            <a:r>
              <a:rPr lang="en-GB" sz="1600" spc="-39" dirty="0">
                <a:latin typeface="Calibri" panose="020F0502020204030204" pitchFamily="34" charset="0"/>
                <a:cs typeface="Century Gothic"/>
              </a:rPr>
              <a:t> </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q</a:t>
            </a:r>
            <a:r>
              <a:rPr lang="en-GB" sz="1600" dirty="0">
                <a:latin typeface="Calibri" panose="020F0502020204030204" pitchFamily="34" charset="0"/>
                <a:cs typeface="Century Gothic"/>
              </a:rPr>
              <a:t>u</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p</a:t>
            </a:r>
            <a:r>
              <a:rPr lang="en-GB" sz="1600" spc="-4" dirty="0">
                <a:latin typeface="Calibri" panose="020F0502020204030204" pitchFamily="34" charset="0"/>
                <a:cs typeface="Century Gothic"/>
              </a:rPr>
              <a:t>m</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p>
          <a:p>
            <a:pPr marL="298450" indent="-285750">
              <a:spcBef>
                <a:spcPts val="99"/>
              </a:spcBef>
              <a:buClr>
                <a:srgbClr val="FF0000"/>
              </a:buClr>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marR="15201" indent="-285750">
              <a:buClr>
                <a:srgbClr val="FF0000"/>
              </a:buClr>
              <a:buFont typeface="Arial" panose="020B0604020202020204" pitchFamily="34" charset="0"/>
              <a:buChar char="•"/>
            </a:pPr>
            <a:r>
              <a:rPr lang="en-GB" sz="1600" spc="14" dirty="0">
                <a:latin typeface="Calibri" panose="020F0502020204030204" pitchFamily="34" charset="0"/>
                <a:cs typeface="Century Gothic"/>
              </a:rPr>
              <a:t>A</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r</a:t>
            </a:r>
            <a:r>
              <a:rPr lang="en-GB" sz="1600" spc="-25" dirty="0">
                <a:latin typeface="Calibri" panose="020F0502020204030204" pitchFamily="34" charset="0"/>
                <a:cs typeface="Century Gothic"/>
              </a:rPr>
              <a:t> </a:t>
            </a:r>
            <a:r>
              <a:rPr lang="en-GB" sz="1600" dirty="0">
                <a:latin typeface="Calibri" panose="020F0502020204030204" pitchFamily="34" charset="0"/>
                <a:cs typeface="Century Gothic"/>
              </a:rPr>
              <a:t>D</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s</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r</a:t>
            </a:r>
            <a:r>
              <a:rPr lang="en-GB" sz="1600" spc="4" dirty="0">
                <a:latin typeface="Calibri" panose="020F0502020204030204" pitchFamily="34" charset="0"/>
                <a:cs typeface="Century Gothic"/>
              </a:rPr>
              <a:t>i</a:t>
            </a:r>
            <a:r>
              <a:rPr lang="en-GB" sz="1600" spc="-9" dirty="0">
                <a:latin typeface="Calibri" panose="020F0502020204030204" pitchFamily="34" charset="0"/>
                <a:cs typeface="Century Gothic"/>
              </a:rPr>
              <a:t>b</a:t>
            </a:r>
            <a:r>
              <a:rPr lang="en-GB" sz="1600" dirty="0">
                <a:latin typeface="Calibri" panose="020F0502020204030204" pitchFamily="34" charset="0"/>
                <a:cs typeface="Century Gothic"/>
              </a:rPr>
              <a:t>u</a:t>
            </a:r>
            <a:r>
              <a:rPr lang="en-GB" sz="1600" spc="-9" dirty="0">
                <a:latin typeface="Calibri" panose="020F0502020204030204" pitchFamily="34" charset="0"/>
                <a:cs typeface="Century Gothic"/>
              </a:rPr>
              <a:t>t</a:t>
            </a:r>
            <a:r>
              <a:rPr lang="en-GB" sz="1600" spc="4" dirty="0">
                <a:latin typeface="Calibri" panose="020F0502020204030204" pitchFamily="34" charset="0"/>
                <a:cs typeface="Century Gothic"/>
              </a:rPr>
              <a:t>i</a:t>
            </a:r>
            <a:r>
              <a:rPr lang="en-GB" sz="1600" spc="-4" dirty="0">
                <a:latin typeface="Calibri" panose="020F0502020204030204" pitchFamily="34" charset="0"/>
                <a:cs typeface="Century Gothic"/>
              </a:rPr>
              <a:t>o</a:t>
            </a:r>
            <a:r>
              <a:rPr lang="en-GB" sz="1600" dirty="0">
                <a:latin typeface="Calibri" panose="020F0502020204030204" pitchFamily="34" charset="0"/>
                <a:cs typeface="Century Gothic"/>
              </a:rPr>
              <a:t>n</a:t>
            </a:r>
            <a:r>
              <a:rPr lang="en-GB" sz="1600" spc="-39" dirty="0">
                <a:latin typeface="Calibri" panose="020F0502020204030204" pitchFamily="34" charset="0"/>
                <a:cs typeface="Century Gothic"/>
              </a:rPr>
              <a:t> </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q</a:t>
            </a:r>
            <a:r>
              <a:rPr lang="en-GB" sz="1600" dirty="0">
                <a:latin typeface="Calibri" panose="020F0502020204030204" pitchFamily="34" charset="0"/>
                <a:cs typeface="Century Gothic"/>
              </a:rPr>
              <a:t>u</a:t>
            </a:r>
            <a:r>
              <a:rPr lang="en-GB" sz="1600" spc="4" dirty="0">
                <a:latin typeface="Calibri" panose="020F0502020204030204" pitchFamily="34" charset="0"/>
                <a:cs typeface="Century Gothic"/>
              </a:rPr>
              <a:t>i</a:t>
            </a:r>
            <a:r>
              <a:rPr lang="en-GB" sz="1600" spc="-9" dirty="0">
                <a:latin typeface="Calibri" panose="020F0502020204030204" pitchFamily="34" charset="0"/>
                <a:cs typeface="Century Gothic"/>
              </a:rPr>
              <a:t>p</a:t>
            </a:r>
            <a:r>
              <a:rPr lang="en-GB" sz="1600" dirty="0">
                <a:latin typeface="Calibri" panose="020F0502020204030204" pitchFamily="34" charset="0"/>
                <a:cs typeface="Century Gothic"/>
              </a:rPr>
              <a:t>ment</a:t>
            </a:r>
          </a:p>
          <a:p>
            <a:pPr marL="298450" marR="15201"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buClr>
                <a:srgbClr val="FF0000"/>
              </a:buClr>
              <a:buFont typeface="Arial" panose="020B0604020202020204" pitchFamily="34" charset="0"/>
              <a:buChar char="•"/>
            </a:pPr>
            <a:r>
              <a:rPr lang="en-GB" sz="1600" dirty="0">
                <a:latin typeface="Calibri" panose="020F0502020204030204" pitchFamily="34" charset="0"/>
                <a:cs typeface="Century Gothic"/>
              </a:rPr>
              <a:t>Por</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ab</a:t>
            </a:r>
            <a:r>
              <a:rPr lang="en-GB" sz="1600" spc="19" dirty="0">
                <a:latin typeface="Calibri" panose="020F0502020204030204" pitchFamily="34" charset="0"/>
                <a:cs typeface="Century Gothic"/>
              </a:rPr>
              <a:t>l</a:t>
            </a:r>
            <a:r>
              <a:rPr lang="en-GB" sz="1600" dirty="0">
                <a:latin typeface="Calibri" panose="020F0502020204030204" pitchFamily="34" charset="0"/>
                <a:cs typeface="Century Gothic"/>
              </a:rPr>
              <a:t>e</a:t>
            </a:r>
            <a:r>
              <a:rPr lang="en-GB" sz="1600" spc="-29" dirty="0">
                <a:latin typeface="Calibri" panose="020F0502020204030204" pitchFamily="34" charset="0"/>
                <a:cs typeface="Century Gothic"/>
              </a:rPr>
              <a:t> </a:t>
            </a:r>
            <a:r>
              <a:rPr lang="en-GB" sz="1600" spc="-4" dirty="0">
                <a:latin typeface="Calibri" panose="020F0502020204030204" pitchFamily="34" charset="0"/>
                <a:cs typeface="Century Gothic"/>
              </a:rPr>
              <a:t>P</a:t>
            </a:r>
            <a:r>
              <a:rPr lang="en-GB" sz="1600" dirty="0">
                <a:latin typeface="Calibri" panose="020F0502020204030204" pitchFamily="34" charset="0"/>
                <a:cs typeface="Century Gothic"/>
              </a:rPr>
              <a:t>a</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spc="-9" dirty="0">
                <a:latin typeface="Calibri" panose="020F0502020204030204" pitchFamily="34" charset="0"/>
                <a:cs typeface="Century Gothic"/>
              </a:rPr>
              <a:t>t</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a:t>
            </a:r>
            <a:r>
              <a:rPr lang="en-GB" sz="1600" spc="-44" dirty="0">
                <a:latin typeface="Calibri" panose="020F0502020204030204" pitchFamily="34" charset="0"/>
                <a:cs typeface="Century Gothic"/>
              </a:rPr>
              <a:t> </a:t>
            </a:r>
            <a:r>
              <a:rPr lang="en-GB" sz="1600" spc="4" dirty="0">
                <a:latin typeface="Calibri" panose="020F0502020204030204" pitchFamily="34" charset="0"/>
                <a:cs typeface="Century Gothic"/>
              </a:rPr>
              <a:t>E</a:t>
            </a:r>
            <a:r>
              <a:rPr lang="en-GB" sz="1600" dirty="0">
                <a:latin typeface="Calibri" panose="020F0502020204030204" pitchFamily="34" charset="0"/>
                <a:cs typeface="Century Gothic"/>
              </a:rPr>
              <a:t>qu</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p</a:t>
            </a:r>
            <a:r>
              <a:rPr lang="en-GB" sz="1600" spc="-4" dirty="0">
                <a:latin typeface="Calibri" panose="020F0502020204030204" pitchFamily="34" charset="0"/>
                <a:cs typeface="Century Gothic"/>
              </a:rPr>
              <a:t>m</a:t>
            </a:r>
            <a:r>
              <a:rPr lang="en-GB" sz="1600" dirty="0">
                <a:latin typeface="Calibri" panose="020F0502020204030204" pitchFamily="34" charset="0"/>
                <a:cs typeface="Century Gothic"/>
              </a:rPr>
              <a:t>e</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t</a:t>
            </a:r>
          </a:p>
          <a:p>
            <a:pPr marL="298450" marR="15201"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buClr>
                <a:srgbClr val="FF0000"/>
              </a:buClr>
              <a:buFont typeface="Arial" panose="020B0604020202020204" pitchFamily="34" charset="0"/>
              <a:buChar char="•"/>
            </a:pPr>
            <a:r>
              <a:rPr lang="en-GB" sz="1600" dirty="0">
                <a:latin typeface="Calibri" panose="020F0502020204030204" pitchFamily="34" charset="0"/>
                <a:cs typeface="Century Gothic"/>
              </a:rPr>
              <a:t>B</a:t>
            </a:r>
            <a:r>
              <a:rPr lang="en-GB" sz="1600" spc="-4" dirty="0">
                <a:latin typeface="Calibri" panose="020F0502020204030204" pitchFamily="34" charset="0"/>
                <a:cs typeface="Century Gothic"/>
              </a:rPr>
              <a:t>r</a:t>
            </a:r>
            <a:r>
              <a:rPr lang="en-GB" sz="1600" dirty="0">
                <a:latin typeface="Calibri" panose="020F0502020204030204" pitchFamily="34" charset="0"/>
                <a:cs typeface="Century Gothic"/>
              </a:rPr>
              <a:t>ea</a:t>
            </a:r>
            <a:r>
              <a:rPr lang="en-GB" sz="1600" spc="-4" dirty="0">
                <a:latin typeface="Calibri" panose="020F0502020204030204" pitchFamily="34" charset="0"/>
                <a:cs typeface="Century Gothic"/>
              </a:rPr>
              <a:t>th</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a:t>
            </a:r>
            <a:r>
              <a:rPr lang="en-GB" sz="1600" spc="-24" dirty="0">
                <a:latin typeface="Calibri" panose="020F0502020204030204" pitchFamily="34" charset="0"/>
                <a:cs typeface="Century Gothic"/>
              </a:rPr>
              <a:t> </a:t>
            </a:r>
            <a:r>
              <a:rPr lang="en-GB" sz="1600" spc="14" dirty="0">
                <a:latin typeface="Calibri" panose="020F0502020204030204" pitchFamily="34" charset="0"/>
                <a:cs typeface="Century Gothic"/>
              </a:rPr>
              <a:t>A</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r</a:t>
            </a:r>
            <a:r>
              <a:rPr lang="en-GB" sz="1600" spc="-34" dirty="0">
                <a:latin typeface="Calibri" panose="020F0502020204030204" pitchFamily="34" charset="0"/>
                <a:cs typeface="Century Gothic"/>
              </a:rPr>
              <a:t> </a:t>
            </a:r>
            <a:r>
              <a:rPr lang="en-GB" sz="1600" spc="4" dirty="0">
                <a:latin typeface="Calibri" panose="020F0502020204030204" pitchFamily="34" charset="0"/>
                <a:cs typeface="Century Gothic"/>
              </a:rPr>
              <a:t>Eq</a:t>
            </a:r>
            <a:r>
              <a:rPr lang="en-GB" sz="1600" dirty="0">
                <a:latin typeface="Calibri" panose="020F0502020204030204" pitchFamily="34" charset="0"/>
                <a:cs typeface="Century Gothic"/>
              </a:rPr>
              <a:t>u</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pm</a:t>
            </a:r>
            <a:r>
              <a:rPr lang="en-GB" sz="1600" dirty="0">
                <a:latin typeface="Calibri" panose="020F0502020204030204" pitchFamily="34" charset="0"/>
                <a:cs typeface="Century Gothic"/>
              </a:rPr>
              <a:t>ent</a:t>
            </a:r>
          </a:p>
          <a:p>
            <a:pPr marL="298450" marR="15201"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15201" indent="-285750">
              <a:buClr>
                <a:srgbClr val="FF0000"/>
              </a:buClr>
              <a:buFont typeface="Arial" panose="020B0604020202020204" pitchFamily="34" charset="0"/>
              <a:buChar char="•"/>
            </a:pPr>
            <a:r>
              <a:rPr lang="en-GB" sz="1600" spc="14" dirty="0">
                <a:latin typeface="Calibri" panose="020F0502020204030204" pitchFamily="34" charset="0"/>
                <a:cs typeface="Century Gothic"/>
              </a:rPr>
              <a:t>Working at Height Equipment</a:t>
            </a:r>
            <a:endParaRPr lang="en-GB" sz="1600" dirty="0">
              <a:latin typeface="Calibri" panose="020F0502020204030204" pitchFamily="34" charset="0"/>
              <a:cs typeface="Century Gothic"/>
            </a:endParaRP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695424" y="1838698"/>
            <a:ext cx="3914141"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215660" y="1011141"/>
            <a:ext cx="8522900" cy="889295"/>
          </a:xfrm>
          <a:prstGeom prst="rect">
            <a:avLst/>
          </a:prstGeom>
        </p:spPr>
        <p:txBody>
          <a:bodyPr wrap="square" lIns="0" tIns="0" rIns="0" bIns="0" rtlCol="0">
            <a:noAutofit/>
          </a:bodyPr>
          <a:lstStyle/>
          <a:p>
            <a:pPr marL="147866">
              <a:lnSpc>
                <a:spcPts val="1760"/>
              </a:lnSpc>
              <a:spcBef>
                <a:spcPts val="88"/>
              </a:spcBef>
            </a:pPr>
            <a:r>
              <a:rPr lang="en-GB" sz="1600" b="1" dirty="0">
                <a:solidFill>
                  <a:schemeClr val="bg2"/>
                </a:solidFill>
                <a:latin typeface="Calibri" panose="020F0502020204030204" pitchFamily="34" charset="0"/>
                <a:cs typeface="Century Gothic"/>
              </a:rPr>
              <a:t>First Integrated Solutions</a:t>
            </a:r>
            <a:r>
              <a:rPr lang="en-GB" sz="1600" b="1" spc="-15"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of</a:t>
            </a:r>
            <a:r>
              <a:rPr lang="en-GB" sz="1600" b="1" spc="-9" dirty="0">
                <a:solidFill>
                  <a:schemeClr val="bg2"/>
                </a:solidFill>
                <a:latin typeface="Calibri" panose="020F0502020204030204" pitchFamily="34" charset="0"/>
                <a:cs typeface="Century Gothic"/>
              </a:rPr>
              <a:t>f</a:t>
            </a:r>
            <a:r>
              <a:rPr lang="en-GB" sz="1600" b="1" dirty="0">
                <a:solidFill>
                  <a:schemeClr val="bg2"/>
                </a:solidFill>
                <a:latin typeface="Calibri" panose="020F0502020204030204" pitchFamily="34" charset="0"/>
                <a:cs typeface="Century Gothic"/>
              </a:rPr>
              <a:t>ers</a:t>
            </a:r>
            <a:r>
              <a:rPr lang="en-GB" sz="1600" b="1" spc="-11"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 la</a:t>
            </a:r>
            <a:r>
              <a:rPr lang="en-GB" sz="1600" b="1" spc="9"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ge</a:t>
            </a:r>
            <a:r>
              <a:rPr lang="en-GB" sz="1600" b="1" spc="-20"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ge</a:t>
            </a:r>
            <a:r>
              <a:rPr lang="en-GB" sz="1600" b="1" spc="-20"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of</a:t>
            </a:r>
            <a:r>
              <a:rPr lang="en-GB" sz="1600" b="1" spc="-14"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hi</a:t>
            </a:r>
            <a:r>
              <a:rPr lang="en-GB" sz="1600" b="1" spc="4" dirty="0">
                <a:solidFill>
                  <a:schemeClr val="bg2"/>
                </a:solidFill>
                <a:latin typeface="Calibri" panose="020F0502020204030204" pitchFamily="34" charset="0"/>
                <a:cs typeface="Century Gothic"/>
              </a:rPr>
              <a:t>g</a:t>
            </a:r>
            <a:r>
              <a:rPr lang="en-GB" sz="1600" b="1" dirty="0">
                <a:solidFill>
                  <a:schemeClr val="bg2"/>
                </a:solidFill>
                <a:latin typeface="Calibri" panose="020F0502020204030204" pitchFamily="34" charset="0"/>
                <a:cs typeface="Century Gothic"/>
              </a:rPr>
              <a:t>h</a:t>
            </a:r>
            <a:r>
              <a:rPr lang="en-GB" sz="1600" b="1" spc="-8"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q</a:t>
            </a:r>
            <a:r>
              <a:rPr lang="en-GB" sz="1600" b="1" spc="4" dirty="0">
                <a:solidFill>
                  <a:schemeClr val="bg2"/>
                </a:solidFill>
                <a:latin typeface="Calibri" panose="020F0502020204030204" pitchFamily="34" charset="0"/>
                <a:cs typeface="Century Gothic"/>
              </a:rPr>
              <a:t>u</a:t>
            </a:r>
            <a:r>
              <a:rPr lang="en-GB" sz="1600" b="1" dirty="0">
                <a:solidFill>
                  <a:schemeClr val="bg2"/>
                </a:solidFill>
                <a:latin typeface="Calibri" panose="020F0502020204030204" pitchFamily="34" charset="0"/>
                <a:cs typeface="Century Gothic"/>
              </a:rPr>
              <a:t>ali</a:t>
            </a:r>
            <a:r>
              <a:rPr lang="en-GB" sz="1600" b="1" spc="4" dirty="0">
                <a:solidFill>
                  <a:schemeClr val="bg2"/>
                </a:solidFill>
                <a:latin typeface="Calibri" panose="020F0502020204030204" pitchFamily="34" charset="0"/>
                <a:cs typeface="Century Gothic"/>
              </a:rPr>
              <a:t>t</a:t>
            </a:r>
            <a:r>
              <a:rPr lang="en-GB" sz="1600" b="1" dirty="0">
                <a:solidFill>
                  <a:schemeClr val="bg2"/>
                </a:solidFill>
                <a:latin typeface="Calibri" panose="020F0502020204030204" pitchFamily="34" charset="0"/>
                <a:cs typeface="Century Gothic"/>
              </a:rPr>
              <a:t>y</a:t>
            </a:r>
            <a:r>
              <a:rPr lang="en-GB" sz="1600" b="1" spc="-32"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tooling</a:t>
            </a:r>
            <a:r>
              <a:rPr lang="en-GB" sz="1600" b="1" spc="-28"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for</a:t>
            </a:r>
            <a:r>
              <a:rPr lang="en-GB" sz="1600" b="1" spc="-9"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ent</a:t>
            </a:r>
            <a:r>
              <a:rPr lang="en-GB" sz="1600" b="1" spc="4" dirty="0">
                <a:solidFill>
                  <a:schemeClr val="bg2"/>
                </a:solidFill>
                <a:latin typeface="Calibri" panose="020F0502020204030204" pitchFamily="34" charset="0"/>
                <a:cs typeface="Century Gothic"/>
              </a:rPr>
              <a:t>a</a:t>
            </a:r>
            <a:r>
              <a:rPr lang="en-GB" sz="1600" b="1" dirty="0">
                <a:solidFill>
                  <a:schemeClr val="bg2"/>
                </a:solidFill>
                <a:latin typeface="Calibri" panose="020F0502020204030204" pitchFamily="34" charset="0"/>
                <a:cs typeface="Century Gothic"/>
              </a:rPr>
              <a:t>l,</a:t>
            </a:r>
            <a:r>
              <a:rPr lang="en-GB" sz="1600" b="1" spc="-15"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w</a:t>
            </a:r>
            <a:r>
              <a:rPr lang="en-GB" sz="1600" b="1" dirty="0">
                <a:solidFill>
                  <a:schemeClr val="bg2"/>
                </a:solidFill>
                <a:latin typeface="Calibri" panose="020F0502020204030204" pitchFamily="34" charset="0"/>
                <a:cs typeface="Century Gothic"/>
              </a:rPr>
              <a:t>ith</a:t>
            </a:r>
            <a:r>
              <a:rPr lang="en-GB" sz="1600" b="1" spc="-16"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p</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oducts</a:t>
            </a:r>
            <a:r>
              <a:rPr lang="en-GB" sz="1600" b="1" spc="-5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d </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ervices</a:t>
            </a:r>
            <a:r>
              <a:rPr lang="en-GB" sz="1600" b="1" spc="-52"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elected</a:t>
            </a:r>
            <a:r>
              <a:rPr lang="en-GB" sz="1600" b="1" spc="-47"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to</a:t>
            </a:r>
            <a:r>
              <a:rPr lang="en-GB" sz="1600" b="1" spc="-4"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educe</a:t>
            </a:r>
            <a:r>
              <a:rPr lang="en-GB" sz="1600" b="1" spc="-30"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down</a:t>
            </a:r>
            <a:r>
              <a:rPr lang="en-GB" sz="1600" b="1" spc="-2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time,</a:t>
            </a:r>
            <a:r>
              <a:rPr lang="en-GB" sz="1600" b="1" spc="-3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inc</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ea</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e p</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oductivity,</a:t>
            </a:r>
            <a:r>
              <a:rPr lang="en-GB" sz="1600" b="1" spc="-56"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a</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d</a:t>
            </a:r>
            <a:r>
              <a:rPr lang="en-GB" sz="1600" b="1" spc="-20"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eali</a:t>
            </a:r>
            <a:r>
              <a:rPr lang="en-GB" sz="1600" b="1" spc="9"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e</a:t>
            </a:r>
            <a:r>
              <a:rPr lang="en-GB" sz="1600" b="1" spc="-25" dirty="0">
                <a:solidFill>
                  <a:schemeClr val="bg2"/>
                </a:solidFill>
                <a:latin typeface="Calibri" panose="020F0502020204030204" pitchFamily="34" charset="0"/>
                <a:cs typeface="Century Gothic"/>
              </a:rPr>
              <a:t> </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ig</a:t>
            </a:r>
            <a:r>
              <a:rPr lang="en-GB" sz="1600" b="1" spc="4" dirty="0">
                <a:solidFill>
                  <a:schemeClr val="bg2"/>
                </a:solidFill>
                <a:latin typeface="Calibri" panose="020F0502020204030204" pitchFamily="34" charset="0"/>
                <a:cs typeface="Century Gothic"/>
              </a:rPr>
              <a:t>n</a:t>
            </a:r>
            <a:r>
              <a:rPr lang="en-GB" sz="1600" b="1" dirty="0">
                <a:solidFill>
                  <a:schemeClr val="bg2"/>
                </a:solidFill>
                <a:latin typeface="Calibri" panose="020F0502020204030204" pitchFamily="34" charset="0"/>
                <a:cs typeface="Century Gothic"/>
              </a:rPr>
              <a:t>ificant</a:t>
            </a:r>
            <a:r>
              <a:rPr lang="en-GB" sz="1600" b="1" spc="-43"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ope</a:t>
            </a:r>
            <a:r>
              <a:rPr lang="en-GB" sz="1600" b="1" spc="4" dirty="0">
                <a:solidFill>
                  <a:schemeClr val="bg2"/>
                </a:solidFill>
                <a:latin typeface="Calibri" panose="020F0502020204030204" pitchFamily="34" charset="0"/>
                <a:cs typeface="Century Gothic"/>
              </a:rPr>
              <a:t>r</a:t>
            </a:r>
            <a:r>
              <a:rPr lang="en-GB" sz="1600" b="1" dirty="0">
                <a:solidFill>
                  <a:schemeClr val="bg2"/>
                </a:solidFill>
                <a:latin typeface="Calibri" panose="020F0502020204030204" pitchFamily="34" charset="0"/>
                <a:cs typeface="Century Gothic"/>
              </a:rPr>
              <a:t>at</a:t>
            </a:r>
            <a:r>
              <a:rPr lang="en-GB" sz="1600" b="1" spc="4" dirty="0">
                <a:solidFill>
                  <a:schemeClr val="bg2"/>
                </a:solidFill>
                <a:latin typeface="Calibri" panose="020F0502020204030204" pitchFamily="34" charset="0"/>
                <a:cs typeface="Century Gothic"/>
              </a:rPr>
              <a:t>i</a:t>
            </a:r>
            <a:r>
              <a:rPr lang="en-GB" sz="1600" b="1" dirty="0">
                <a:solidFill>
                  <a:schemeClr val="bg2"/>
                </a:solidFill>
                <a:latin typeface="Calibri" panose="020F0502020204030204" pitchFamily="34" charset="0"/>
                <a:cs typeface="Century Gothic"/>
              </a:rPr>
              <a:t>onal </a:t>
            </a:r>
            <a:r>
              <a:rPr lang="en-GB" sz="1600" b="1" spc="4" dirty="0">
                <a:solidFill>
                  <a:schemeClr val="bg2"/>
                </a:solidFill>
                <a:latin typeface="Calibri" panose="020F0502020204030204" pitchFamily="34" charset="0"/>
                <a:cs typeface="Century Gothic"/>
              </a:rPr>
              <a:t>s</a:t>
            </a:r>
            <a:r>
              <a:rPr lang="en-GB" sz="1600" b="1" dirty="0">
                <a:solidFill>
                  <a:schemeClr val="bg2"/>
                </a:solidFill>
                <a:latin typeface="Calibri" panose="020F0502020204030204" pitchFamily="34" charset="0"/>
                <a:cs typeface="Century Gothic"/>
              </a:rPr>
              <a:t>avings</a:t>
            </a:r>
            <a:r>
              <a:rPr lang="en-GB" sz="1600" b="1" spc="-32"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for</a:t>
            </a:r>
            <a:r>
              <a:rPr lang="en-GB" sz="1600" b="1" spc="-9"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our</a:t>
            </a:r>
            <a:r>
              <a:rPr lang="en-GB" sz="1600" b="1" spc="-9" dirty="0">
                <a:solidFill>
                  <a:schemeClr val="bg2"/>
                </a:solidFill>
                <a:latin typeface="Calibri" panose="020F0502020204030204" pitchFamily="34" charset="0"/>
                <a:cs typeface="Century Gothic"/>
              </a:rPr>
              <a:t> </a:t>
            </a:r>
            <a:r>
              <a:rPr lang="en-GB" sz="1600" b="1" dirty="0">
                <a:solidFill>
                  <a:schemeClr val="bg2"/>
                </a:solidFill>
                <a:latin typeface="Calibri" panose="020F0502020204030204" pitchFamily="34" charset="0"/>
                <a:cs typeface="Century Gothic"/>
              </a:rPr>
              <a:t>customers.</a:t>
            </a:r>
            <a:endParaRPr lang="en-GB" sz="1600" dirty="0">
              <a:solidFill>
                <a:schemeClr val="bg2"/>
              </a:solidFill>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chemeClr val="tx1">
                  <a:lumMod val="85000"/>
                  <a:lumOff val="15000"/>
                </a:schemeClr>
              </a:solidFill>
              <a:latin typeface="Calibri" panose="020F0502020204030204" pitchFamily="34" charset="0"/>
              <a:cs typeface="Tahoma"/>
            </a:endParaRPr>
          </a:p>
        </p:txBody>
      </p:sp>
      <p:sp>
        <p:nvSpPr>
          <p:cNvPr id="11" name="object 13"/>
          <p:cNvSpPr/>
          <p:nvPr/>
        </p:nvSpPr>
        <p:spPr>
          <a:xfrm>
            <a:off x="5068296" y="1876153"/>
            <a:ext cx="3168396" cy="3130295"/>
          </a:xfrm>
          <a:prstGeom prst="rect">
            <a:avLst/>
          </a:prstGeom>
          <a:blipFill>
            <a:blip r:embed="rId3" cstate="print"/>
            <a:stretch>
              <a:fillRect/>
            </a:stretch>
          </a:blipFill>
        </p:spPr>
        <p:txBody>
          <a:bodyPr wrap="square" lIns="0" tIns="0" rIns="0" bIns="0" rtlCol="0">
            <a:noAutofit/>
          </a:bodyPr>
          <a:lstStyle/>
          <a:p>
            <a:endParaRPr/>
          </a:p>
        </p:txBody>
      </p:sp>
      <p:sp>
        <p:nvSpPr>
          <p:cNvPr id="14" name="Rectangle 13"/>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600"/>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6057" y="3019093"/>
            <a:ext cx="3168396" cy="3130295"/>
          </a:xfrm>
          <a:prstGeom prst="rect">
            <a:avLst/>
          </a:prstGeom>
        </p:spPr>
      </p:pic>
    </p:spTree>
    <p:extLst>
      <p:ext uri="{BB962C8B-B14F-4D97-AF65-F5344CB8AC3E}">
        <p14:creationId xmlns:p14="http://schemas.microsoft.com/office/powerpoint/2010/main" val="130587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4" y="497027"/>
            <a:ext cx="3697114" cy="330504"/>
          </a:xfrm>
          <a:prstGeom prst="rect">
            <a:avLst/>
          </a:prstGeom>
        </p:spPr>
        <p:txBody>
          <a:bodyPr wrap="square" lIns="0" tIns="0" rIns="0" bIns="0" rtlCol="0">
            <a:noAutofit/>
          </a:bodyPr>
          <a:lstStyle/>
          <a:p>
            <a:pPr marL="12700">
              <a:lnSpc>
                <a:spcPts val="2600"/>
              </a:lnSpc>
              <a:spcBef>
                <a:spcPts val="130"/>
              </a:spcBef>
            </a:pPr>
            <a:r>
              <a:rPr lang="en-GB" sz="2000" b="1" spc="0" dirty="0">
                <a:solidFill>
                  <a:srgbClr val="FF0000"/>
                </a:solidFill>
                <a:latin typeface="Calibri" panose="020F0502020204030204" pitchFamily="34" charset="0"/>
                <a:cs typeface="Century Gothic"/>
              </a:rPr>
              <a:t>Equipment Rental - Lifting</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52297" y="1855793"/>
            <a:ext cx="3914141"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27025" indent="-285750">
              <a:buClr>
                <a:srgbClr val="FF0000"/>
              </a:buClr>
              <a:buFont typeface="Arial" panose="020B0604020202020204" pitchFamily="34" charset="0"/>
              <a:buChar char="•"/>
            </a:pPr>
            <a:r>
              <a:rPr lang="en-GB" sz="1600" dirty="0">
                <a:latin typeface="Calibri" panose="020F0502020204030204" pitchFamily="34" charset="0"/>
                <a:cs typeface="Century Gothic"/>
              </a:rPr>
              <a:t>R</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g</a:t>
            </a:r>
            <a:r>
              <a:rPr lang="en-GB" sz="1600" spc="-4" dirty="0">
                <a:latin typeface="Calibri" panose="020F0502020204030204" pitchFamily="34" charset="0"/>
                <a:cs typeface="Century Gothic"/>
              </a:rPr>
              <a:t>gin</a:t>
            </a:r>
            <a:r>
              <a:rPr lang="en-GB" sz="1600" dirty="0">
                <a:latin typeface="Calibri" panose="020F0502020204030204" pitchFamily="34" charset="0"/>
                <a:cs typeface="Century Gothic"/>
              </a:rPr>
              <a:t>g</a:t>
            </a:r>
            <a:r>
              <a:rPr lang="en-GB" sz="1600" spc="-44" dirty="0">
                <a:latin typeface="Calibri" panose="020F0502020204030204" pitchFamily="34" charset="0"/>
                <a:cs typeface="Century Gothic"/>
              </a:rPr>
              <a:t> </a:t>
            </a:r>
            <a:r>
              <a:rPr lang="en-GB" sz="1600" dirty="0">
                <a:latin typeface="Calibri" panose="020F0502020204030204" pitchFamily="34" charset="0"/>
                <a:cs typeface="Century Gothic"/>
              </a:rPr>
              <a:t>Lo</a:t>
            </a:r>
            <a:r>
              <a:rPr lang="en-GB" sz="1600" spc="4" dirty="0">
                <a:latin typeface="Calibri" panose="020F0502020204030204" pitchFamily="34" charset="0"/>
                <a:cs typeface="Century Gothic"/>
              </a:rPr>
              <a:t>f</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p>
          <a:p>
            <a:pPr marL="12700" marR="27025">
              <a:buClr>
                <a:srgbClr val="FF0000"/>
              </a:buClr>
            </a:pPr>
            <a:endParaRPr lang="en-GB" sz="1600" dirty="0">
              <a:latin typeface="Calibri" panose="020F0502020204030204" pitchFamily="34" charset="0"/>
              <a:cs typeface="Century Gothic"/>
            </a:endParaRPr>
          </a:p>
          <a:p>
            <a:pPr marL="298450" marR="27025" indent="-285750">
              <a:spcBef>
                <a:spcPts val="0"/>
              </a:spcBef>
              <a:buClr>
                <a:srgbClr val="FF0000"/>
              </a:buClr>
              <a:buFont typeface="Arial" panose="020B0604020202020204" pitchFamily="34" charset="0"/>
              <a:buChar char="•"/>
            </a:pPr>
            <a:r>
              <a:rPr lang="en-GB" sz="1600" dirty="0">
                <a:latin typeface="Calibri" panose="020F0502020204030204" pitchFamily="34" charset="0"/>
                <a:cs typeface="Century Gothic"/>
              </a:rPr>
              <a:t>S</a:t>
            </a:r>
            <a:r>
              <a:rPr lang="en-GB" sz="1600" spc="-4" dirty="0">
                <a:latin typeface="Calibri" panose="020F0502020204030204" pitchFamily="34" charset="0"/>
                <a:cs typeface="Century Gothic"/>
              </a:rPr>
              <a:t>h</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c</a:t>
            </a:r>
            <a:r>
              <a:rPr lang="en-GB" sz="1600" dirty="0">
                <a:latin typeface="Calibri" panose="020F0502020204030204" pitchFamily="34" charset="0"/>
                <a:cs typeface="Century Gothic"/>
              </a:rPr>
              <a:t>k</a:t>
            </a:r>
            <a:r>
              <a:rPr lang="en-GB" sz="1600" spc="19" dirty="0">
                <a:latin typeface="Calibri" panose="020F0502020204030204" pitchFamily="34" charset="0"/>
                <a:cs typeface="Century Gothic"/>
              </a:rPr>
              <a:t>l</a:t>
            </a:r>
            <a:r>
              <a:rPr lang="en-GB" sz="1600" dirty="0">
                <a:latin typeface="Calibri" panose="020F0502020204030204" pitchFamily="34" charset="0"/>
                <a:cs typeface="Century Gothic"/>
              </a:rPr>
              <a:t>es</a:t>
            </a:r>
          </a:p>
          <a:p>
            <a:pPr marL="12700" marR="27025">
              <a:spcBef>
                <a:spcPts val="0"/>
              </a:spcBef>
              <a:buClr>
                <a:srgbClr val="FF0000"/>
              </a:buClr>
            </a:pPr>
            <a:endParaRPr lang="en-GB" sz="1600"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spc="14" dirty="0">
                <a:latin typeface="Calibri" panose="020F0502020204030204" pitchFamily="34" charset="0"/>
                <a:cs typeface="Century Gothic"/>
              </a:rPr>
              <a:t>A</a:t>
            </a:r>
            <a:r>
              <a:rPr lang="en-GB" sz="1600" spc="-4" dirty="0">
                <a:latin typeface="Calibri" panose="020F0502020204030204" pitchFamily="34" charset="0"/>
                <a:cs typeface="Century Gothic"/>
              </a:rPr>
              <a:t>ss</a:t>
            </a:r>
            <a:r>
              <a:rPr lang="en-GB" sz="1600" spc="4" dirty="0">
                <a:latin typeface="Calibri" panose="020F0502020204030204" pitchFamily="34" charset="0"/>
                <a:cs typeface="Century Gothic"/>
              </a:rPr>
              <a:t>o</a:t>
            </a:r>
            <a:r>
              <a:rPr lang="en-GB" sz="1600" spc="-9" dirty="0">
                <a:latin typeface="Calibri" panose="020F0502020204030204" pitchFamily="34" charset="0"/>
                <a:cs typeface="Century Gothic"/>
              </a:rPr>
              <a:t>c</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a</a:t>
            </a:r>
            <a:r>
              <a:rPr lang="en-GB" sz="1600" spc="-4" dirty="0">
                <a:latin typeface="Calibri" panose="020F0502020204030204" pitchFamily="34" charset="0"/>
                <a:cs typeface="Century Gothic"/>
              </a:rPr>
              <a:t>t</a:t>
            </a:r>
            <a:r>
              <a:rPr lang="en-GB" sz="1600" dirty="0">
                <a:latin typeface="Calibri" panose="020F0502020204030204" pitchFamily="34" charset="0"/>
                <a:cs typeface="Century Gothic"/>
              </a:rPr>
              <a:t>ed</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R</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g</a:t>
            </a:r>
            <a:r>
              <a:rPr lang="en-GB" sz="1600" spc="-4" dirty="0">
                <a:latin typeface="Calibri" panose="020F0502020204030204" pitchFamily="34" charset="0"/>
                <a:cs typeface="Century Gothic"/>
              </a:rPr>
              <a:t>gin</a:t>
            </a:r>
            <a:r>
              <a:rPr lang="en-GB" sz="1600" dirty="0">
                <a:latin typeface="Calibri" panose="020F0502020204030204" pitchFamily="34" charset="0"/>
                <a:cs typeface="Century Gothic"/>
              </a:rPr>
              <a:t>g</a:t>
            </a:r>
          </a:p>
          <a:p>
            <a:pPr marL="298450" marR="27025"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spc="14" dirty="0">
                <a:latin typeface="Calibri" panose="020F0502020204030204" pitchFamily="34" charset="0"/>
                <a:cs typeface="Century Gothic"/>
              </a:rPr>
              <a:t>A</a:t>
            </a:r>
            <a:r>
              <a:rPr lang="en-GB" sz="1600" spc="4" dirty="0">
                <a:latin typeface="Calibri" panose="020F0502020204030204" pitchFamily="34" charset="0"/>
                <a:cs typeface="Century Gothic"/>
              </a:rPr>
              <a:t>i</a:t>
            </a:r>
            <a:r>
              <a:rPr lang="en-GB" sz="1600" dirty="0">
                <a:latin typeface="Calibri" panose="020F0502020204030204" pitchFamily="34" charset="0"/>
                <a:cs typeface="Century Gothic"/>
              </a:rPr>
              <a:t>r</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H</a:t>
            </a:r>
            <a:r>
              <a:rPr lang="en-GB" sz="1600" spc="4" dirty="0">
                <a:latin typeface="Calibri" panose="020F0502020204030204" pitchFamily="34" charset="0"/>
                <a:cs typeface="Century Gothic"/>
              </a:rPr>
              <a:t>o</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s</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p>
          <a:p>
            <a:pPr marL="298450" marR="27025"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dirty="0">
                <a:latin typeface="Calibri" panose="020F0502020204030204" pitchFamily="34" charset="0"/>
                <a:cs typeface="Century Gothic"/>
              </a:rPr>
              <a:t>Eye</a:t>
            </a:r>
            <a:r>
              <a:rPr lang="en-GB" sz="1600" spc="-14" dirty="0">
                <a:latin typeface="Calibri" panose="020F0502020204030204" pitchFamily="34" charset="0"/>
                <a:cs typeface="Century Gothic"/>
              </a:rPr>
              <a:t> </a:t>
            </a:r>
            <a:r>
              <a:rPr lang="en-GB" sz="1600" dirty="0">
                <a:latin typeface="Calibri" panose="020F0502020204030204" pitchFamily="34" charset="0"/>
                <a:cs typeface="Century Gothic"/>
              </a:rPr>
              <a:t>Bo</a:t>
            </a:r>
            <a:r>
              <a:rPr lang="en-GB" sz="1600" spc="14" dirty="0">
                <a:latin typeface="Calibri" panose="020F0502020204030204" pitchFamily="34" charset="0"/>
                <a:cs typeface="Century Gothic"/>
              </a:rPr>
              <a:t>l</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&amp;</a:t>
            </a:r>
            <a:r>
              <a:rPr lang="en-GB" sz="1600" spc="-9" dirty="0">
                <a:latin typeface="Calibri" panose="020F0502020204030204" pitchFamily="34" charset="0"/>
                <a:cs typeface="Century Gothic"/>
              </a:rPr>
              <a:t> </a:t>
            </a:r>
            <a:r>
              <a:rPr lang="en-GB" sz="1600" spc="-4" dirty="0">
                <a:latin typeface="Calibri" panose="020F0502020204030204" pitchFamily="34" charset="0"/>
                <a:cs typeface="Century Gothic"/>
              </a:rPr>
              <a:t>S</a:t>
            </a:r>
            <a:r>
              <a:rPr lang="en-GB" sz="1600" spc="4" dirty="0">
                <a:latin typeface="Calibri" panose="020F0502020204030204" pitchFamily="34" charset="0"/>
                <a:cs typeface="Century Gothic"/>
              </a:rPr>
              <a:t>w</a:t>
            </a:r>
            <a:r>
              <a:rPr lang="en-GB" sz="1600" spc="14" dirty="0">
                <a:latin typeface="Calibri" panose="020F0502020204030204" pitchFamily="34" charset="0"/>
                <a:cs typeface="Century Gothic"/>
              </a:rPr>
              <a:t>i</a:t>
            </a:r>
            <a:r>
              <a:rPr lang="en-GB" sz="1600" dirty="0">
                <a:latin typeface="Calibri" panose="020F0502020204030204" pitchFamily="34" charset="0"/>
                <a:cs typeface="Century Gothic"/>
              </a:rPr>
              <a:t>v</a:t>
            </a:r>
            <a:r>
              <a:rPr lang="en-GB" sz="1600" spc="-14" dirty="0">
                <a:latin typeface="Calibri" panose="020F0502020204030204" pitchFamily="34" charset="0"/>
                <a:cs typeface="Century Gothic"/>
              </a:rPr>
              <a:t>e</a:t>
            </a:r>
            <a:r>
              <a:rPr lang="en-GB" sz="1600" dirty="0">
                <a:latin typeface="Calibri" panose="020F0502020204030204" pitchFamily="34" charset="0"/>
                <a:cs typeface="Century Gothic"/>
              </a:rPr>
              <a:t>l</a:t>
            </a:r>
            <a:r>
              <a:rPr lang="en-GB" sz="1600" spc="-34" dirty="0">
                <a:latin typeface="Calibri" panose="020F0502020204030204" pitchFamily="34" charset="0"/>
                <a:cs typeface="Century Gothic"/>
              </a:rPr>
              <a:t> </a:t>
            </a:r>
            <a:r>
              <a:rPr lang="en-GB" sz="1600" dirty="0">
                <a:latin typeface="Calibri" panose="020F0502020204030204" pitchFamily="34" charset="0"/>
                <a:cs typeface="Century Gothic"/>
              </a:rPr>
              <a:t>Ho</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s</a:t>
            </a:r>
            <a:r>
              <a:rPr lang="en-GB" sz="1600" dirty="0">
                <a:latin typeface="Calibri" panose="020F0502020204030204" pitchFamily="34" charset="0"/>
                <a:cs typeface="Century Gothic"/>
              </a:rPr>
              <a:t>t</a:t>
            </a:r>
            <a:r>
              <a:rPr lang="en-GB" sz="1600" spc="-34" dirty="0">
                <a:latin typeface="Calibri" panose="020F0502020204030204" pitchFamily="34" charset="0"/>
                <a:cs typeface="Century Gothic"/>
              </a:rPr>
              <a:t> </a:t>
            </a:r>
            <a:r>
              <a:rPr lang="en-GB" sz="1600" dirty="0">
                <a:latin typeface="Calibri" panose="020F0502020204030204" pitchFamily="34" charset="0"/>
                <a:cs typeface="Century Gothic"/>
              </a:rPr>
              <a:t>R</a:t>
            </a:r>
            <a:r>
              <a:rPr lang="en-GB" sz="1600" spc="14"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gs</a:t>
            </a:r>
          </a:p>
          <a:p>
            <a:pPr marL="298450" marR="27025"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dirty="0">
                <a:latin typeface="Calibri" panose="020F0502020204030204" pitchFamily="34" charset="0"/>
                <a:cs typeface="Century Gothic"/>
              </a:rPr>
              <a:t>Beam </a:t>
            </a:r>
            <a:r>
              <a:rPr lang="en-GB" sz="1600" spc="-4" dirty="0">
                <a:latin typeface="Calibri" panose="020F0502020204030204" pitchFamily="34" charset="0"/>
                <a:cs typeface="Century Gothic"/>
              </a:rPr>
              <a:t>C</a:t>
            </a:r>
            <a:r>
              <a:rPr lang="en-GB" sz="1600" spc="19" dirty="0">
                <a:latin typeface="Calibri" panose="020F0502020204030204" pitchFamily="34" charset="0"/>
                <a:cs typeface="Century Gothic"/>
              </a:rPr>
              <a:t>l</a:t>
            </a:r>
            <a:r>
              <a:rPr lang="en-GB" sz="1600" dirty="0">
                <a:latin typeface="Calibri" panose="020F0502020204030204" pitchFamily="34" charset="0"/>
                <a:cs typeface="Century Gothic"/>
              </a:rPr>
              <a:t>am</a:t>
            </a:r>
            <a:r>
              <a:rPr lang="en-GB" sz="1600" spc="-4" dirty="0">
                <a:latin typeface="Calibri" panose="020F0502020204030204" pitchFamily="34" charset="0"/>
                <a:cs typeface="Century Gothic"/>
              </a:rPr>
              <a:t>p</a:t>
            </a:r>
            <a:r>
              <a:rPr lang="en-GB" sz="1600" dirty="0">
                <a:latin typeface="Calibri" panose="020F0502020204030204" pitchFamily="34" charset="0"/>
                <a:cs typeface="Century Gothic"/>
              </a:rPr>
              <a:t>s</a:t>
            </a:r>
          </a:p>
          <a:p>
            <a:pPr marL="298450" marR="27025"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dirty="0">
                <a:latin typeface="Calibri" panose="020F0502020204030204" pitchFamily="34" charset="0"/>
                <a:cs typeface="Century Gothic"/>
              </a:rPr>
              <a:t>C</a:t>
            </a:r>
            <a:r>
              <a:rPr lang="en-GB" sz="1600" spc="-4" dirty="0">
                <a:latin typeface="Calibri" panose="020F0502020204030204" pitchFamily="34" charset="0"/>
                <a:cs typeface="Century Gothic"/>
              </a:rPr>
              <a:t>h</a:t>
            </a:r>
            <a:r>
              <a:rPr lang="en-GB" sz="1600" dirty="0">
                <a:latin typeface="Calibri" panose="020F0502020204030204" pitchFamily="34" charset="0"/>
                <a:cs typeface="Century Gothic"/>
              </a:rPr>
              <a:t>a</a:t>
            </a:r>
            <a:r>
              <a:rPr lang="en-GB" sz="1600" spc="19" dirty="0">
                <a:latin typeface="Calibri" panose="020F0502020204030204" pitchFamily="34" charset="0"/>
                <a:cs typeface="Century Gothic"/>
              </a:rPr>
              <a:t>i</a:t>
            </a:r>
            <a:r>
              <a:rPr lang="en-GB" sz="1600" dirty="0">
                <a:latin typeface="Calibri" panose="020F0502020204030204" pitchFamily="34" charset="0"/>
                <a:cs typeface="Century Gothic"/>
              </a:rPr>
              <a:t>n</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B</a:t>
            </a:r>
            <a:r>
              <a:rPr lang="en-GB" sz="1600" spc="14" dirty="0">
                <a:latin typeface="Calibri" panose="020F0502020204030204" pitchFamily="34" charset="0"/>
                <a:cs typeface="Century Gothic"/>
              </a:rPr>
              <a:t>l</a:t>
            </a:r>
            <a:r>
              <a:rPr lang="en-GB" sz="1600" spc="-4" dirty="0">
                <a:latin typeface="Calibri" panose="020F0502020204030204" pitchFamily="34" charset="0"/>
                <a:cs typeface="Century Gothic"/>
              </a:rPr>
              <a:t>o</a:t>
            </a:r>
            <a:r>
              <a:rPr lang="en-GB" sz="1600" spc="-9" dirty="0">
                <a:latin typeface="Calibri" panose="020F0502020204030204" pitchFamily="34" charset="0"/>
                <a:cs typeface="Century Gothic"/>
              </a:rPr>
              <a:t>c</a:t>
            </a:r>
            <a:r>
              <a:rPr lang="en-GB" sz="1600" dirty="0">
                <a:latin typeface="Calibri" panose="020F0502020204030204" pitchFamily="34" charset="0"/>
                <a:cs typeface="Century Gothic"/>
              </a:rPr>
              <a:t>ks</a:t>
            </a:r>
            <a:r>
              <a:rPr lang="en-GB" sz="1600" spc="-39" dirty="0">
                <a:latin typeface="Calibri" panose="020F0502020204030204" pitchFamily="34" charset="0"/>
                <a:cs typeface="Century Gothic"/>
              </a:rPr>
              <a:t> </a:t>
            </a:r>
            <a:r>
              <a:rPr lang="en-GB" sz="1600" dirty="0">
                <a:latin typeface="Calibri" panose="020F0502020204030204" pitchFamily="34" charset="0"/>
                <a:cs typeface="Century Gothic"/>
              </a:rPr>
              <a:t>&amp; Le</a:t>
            </a:r>
            <a:r>
              <a:rPr lang="en-GB" sz="1600" spc="9" dirty="0">
                <a:latin typeface="Calibri" panose="020F0502020204030204" pitchFamily="34" charset="0"/>
                <a:cs typeface="Century Gothic"/>
              </a:rPr>
              <a:t>v</a:t>
            </a:r>
            <a:r>
              <a:rPr lang="en-GB" sz="1600" dirty="0">
                <a:latin typeface="Calibri" panose="020F0502020204030204" pitchFamily="34" charset="0"/>
                <a:cs typeface="Century Gothic"/>
              </a:rPr>
              <a:t>er</a:t>
            </a:r>
            <a:r>
              <a:rPr lang="en-GB" sz="1600" spc="-14" dirty="0">
                <a:latin typeface="Calibri" panose="020F0502020204030204" pitchFamily="34" charset="0"/>
                <a:cs typeface="Century Gothic"/>
              </a:rPr>
              <a:t> </a:t>
            </a:r>
            <a:r>
              <a:rPr lang="en-GB" sz="1600" dirty="0">
                <a:latin typeface="Calibri" panose="020F0502020204030204" pitchFamily="34" charset="0"/>
                <a:cs typeface="Century Gothic"/>
              </a:rPr>
              <a:t>H</a:t>
            </a:r>
            <a:r>
              <a:rPr lang="en-GB" sz="1600" spc="4" dirty="0">
                <a:latin typeface="Calibri" panose="020F0502020204030204" pitchFamily="34" charset="0"/>
                <a:cs typeface="Century Gothic"/>
              </a:rPr>
              <a:t>o</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s</a:t>
            </a:r>
            <a:r>
              <a:rPr lang="en-GB" sz="1600" spc="-9" dirty="0">
                <a:latin typeface="Calibri" panose="020F0502020204030204" pitchFamily="34" charset="0"/>
                <a:cs typeface="Century Gothic"/>
              </a:rPr>
              <a:t>t</a:t>
            </a:r>
            <a:r>
              <a:rPr lang="en-GB" sz="1600" dirty="0">
                <a:latin typeface="Calibri" panose="020F0502020204030204" pitchFamily="34" charset="0"/>
                <a:cs typeface="Century Gothic"/>
              </a:rPr>
              <a:t>s</a:t>
            </a:r>
          </a:p>
          <a:p>
            <a:pPr marL="298450" marR="27025" indent="-285750">
              <a:buClr>
                <a:srgbClr val="FF0000"/>
              </a:buClr>
              <a:buFont typeface="Arial" panose="020B0604020202020204" pitchFamily="34" charset="0"/>
              <a:buChar char="•"/>
            </a:pPr>
            <a:endParaRPr lang="en-GB" sz="1600" spc="-14"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spc="-14" dirty="0">
                <a:latin typeface="Calibri" panose="020F0502020204030204" pitchFamily="34" charset="0"/>
                <a:cs typeface="Century Gothic"/>
              </a:rPr>
              <a:t>W</a:t>
            </a:r>
            <a:r>
              <a:rPr lang="en-GB" sz="1600" dirty="0">
                <a:latin typeface="Calibri" panose="020F0502020204030204" pitchFamily="34" charset="0"/>
                <a:cs typeface="Century Gothic"/>
              </a:rPr>
              <a:t>eb</a:t>
            </a:r>
            <a:r>
              <a:rPr lang="en-GB" sz="1600" spc="4" dirty="0">
                <a:latin typeface="Calibri" panose="020F0502020204030204" pitchFamily="34" charset="0"/>
                <a:cs typeface="Century Gothic"/>
              </a:rPr>
              <a:t>b</a:t>
            </a:r>
            <a:r>
              <a:rPr lang="en-GB" sz="1600" spc="19"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dirty="0">
                <a:latin typeface="Calibri" panose="020F0502020204030204" pitchFamily="34" charset="0"/>
                <a:cs typeface="Century Gothic"/>
              </a:rPr>
              <a:t>g</a:t>
            </a:r>
            <a:r>
              <a:rPr lang="en-GB" sz="1600" spc="-34"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14" dirty="0">
                <a:latin typeface="Calibri" panose="020F0502020204030204" pitchFamily="34" charset="0"/>
                <a:cs typeface="Century Gothic"/>
              </a:rPr>
              <a:t>l</a:t>
            </a:r>
            <a:r>
              <a:rPr lang="en-GB" sz="1600" spc="4"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spc="-9" dirty="0">
                <a:latin typeface="Calibri" panose="020F0502020204030204" pitchFamily="34" charset="0"/>
                <a:cs typeface="Century Gothic"/>
              </a:rPr>
              <a:t>g</a:t>
            </a:r>
            <a:r>
              <a:rPr lang="en-GB" sz="1600" dirty="0">
                <a:latin typeface="Calibri" panose="020F0502020204030204" pitchFamily="34" charset="0"/>
                <a:cs typeface="Century Gothic"/>
              </a:rPr>
              <a:t>s</a:t>
            </a:r>
            <a:r>
              <a:rPr lang="en-GB" sz="1600" spc="-44" dirty="0">
                <a:latin typeface="Calibri" panose="020F0502020204030204" pitchFamily="34" charset="0"/>
                <a:cs typeface="Century Gothic"/>
              </a:rPr>
              <a:t> </a:t>
            </a:r>
            <a:r>
              <a:rPr lang="en-GB" sz="1600" dirty="0">
                <a:latin typeface="Calibri" panose="020F0502020204030204" pitchFamily="34" charset="0"/>
                <a:cs typeface="Century Gothic"/>
              </a:rPr>
              <a:t>&amp; Round</a:t>
            </a:r>
            <a:r>
              <a:rPr lang="en-GB" sz="1600" spc="-19" dirty="0">
                <a:latin typeface="Calibri" panose="020F0502020204030204" pitchFamily="34" charset="0"/>
                <a:cs typeface="Century Gothic"/>
              </a:rPr>
              <a:t> </a:t>
            </a:r>
            <a:r>
              <a:rPr lang="en-GB" sz="1600" dirty="0">
                <a:latin typeface="Calibri" panose="020F0502020204030204" pitchFamily="34" charset="0"/>
                <a:cs typeface="Century Gothic"/>
              </a:rPr>
              <a:t>S</a:t>
            </a:r>
            <a:r>
              <a:rPr lang="en-GB" sz="1600" spc="14" dirty="0">
                <a:latin typeface="Calibri" panose="020F0502020204030204" pitchFamily="34" charset="0"/>
                <a:cs typeface="Century Gothic"/>
              </a:rPr>
              <a:t>l</a:t>
            </a:r>
            <a:r>
              <a:rPr lang="en-GB" sz="1600" spc="4" dirty="0">
                <a:latin typeface="Calibri" panose="020F0502020204030204" pitchFamily="34" charset="0"/>
                <a:cs typeface="Century Gothic"/>
              </a:rPr>
              <a:t>i</a:t>
            </a:r>
            <a:r>
              <a:rPr lang="en-GB" sz="1600" spc="-4" dirty="0">
                <a:latin typeface="Calibri" panose="020F0502020204030204" pitchFamily="34" charset="0"/>
                <a:cs typeface="Century Gothic"/>
              </a:rPr>
              <a:t>n</a:t>
            </a:r>
            <a:r>
              <a:rPr lang="en-GB" sz="1600" spc="-9" dirty="0">
                <a:latin typeface="Calibri" panose="020F0502020204030204" pitchFamily="34" charset="0"/>
                <a:cs typeface="Century Gothic"/>
              </a:rPr>
              <a:t>g</a:t>
            </a:r>
            <a:r>
              <a:rPr lang="en-GB" sz="1600" dirty="0">
                <a:latin typeface="Calibri" panose="020F0502020204030204" pitchFamily="34" charset="0"/>
                <a:cs typeface="Century Gothic"/>
              </a:rPr>
              <a:t>s</a:t>
            </a:r>
          </a:p>
          <a:p>
            <a:pPr marL="298450" marR="27025" indent="-285750">
              <a:buClr>
                <a:srgbClr val="FF0000"/>
              </a:buClr>
              <a:buFont typeface="Arial" panose="020B0604020202020204" pitchFamily="34" charset="0"/>
              <a:buChar char="•"/>
            </a:pPr>
            <a:endParaRPr lang="en-GB" sz="1600" dirty="0">
              <a:latin typeface="Calibri" panose="020F0502020204030204" pitchFamily="34" charset="0"/>
              <a:cs typeface="Century Gothic"/>
            </a:endParaRPr>
          </a:p>
          <a:p>
            <a:pPr marL="298450" marR="27025" indent="-285750">
              <a:buClr>
                <a:srgbClr val="FF0000"/>
              </a:buClr>
              <a:buFont typeface="Arial" panose="020B0604020202020204" pitchFamily="34" charset="0"/>
              <a:buChar char="•"/>
            </a:pPr>
            <a:r>
              <a:rPr lang="en-GB" sz="1600" spc="14" dirty="0" err="1">
                <a:latin typeface="Calibri" panose="020F0502020204030204" pitchFamily="34" charset="0"/>
                <a:cs typeface="Century Gothic"/>
              </a:rPr>
              <a:t>M</a:t>
            </a:r>
            <a:r>
              <a:rPr lang="en-GB" sz="1600" spc="4" dirty="0" err="1">
                <a:latin typeface="Calibri" panose="020F0502020204030204" pitchFamily="34" charset="0"/>
                <a:cs typeface="Century Gothic"/>
              </a:rPr>
              <a:t>o</a:t>
            </a:r>
            <a:r>
              <a:rPr lang="en-GB" sz="1600" dirty="0" err="1">
                <a:latin typeface="Calibri" panose="020F0502020204030204" pitchFamily="34" charset="0"/>
                <a:cs typeface="Century Gothic"/>
              </a:rPr>
              <a:t>d</a:t>
            </a:r>
            <a:r>
              <a:rPr lang="en-GB" sz="1600" spc="-14" dirty="0" err="1">
                <a:latin typeface="Calibri" panose="020F0502020204030204" pitchFamily="34" charset="0"/>
                <a:cs typeface="Century Gothic"/>
              </a:rPr>
              <a:t>u</a:t>
            </a:r>
            <a:r>
              <a:rPr lang="en-GB" sz="1600" spc="4" dirty="0" err="1">
                <a:latin typeface="Calibri" panose="020F0502020204030204" pitchFamily="34" charset="0"/>
                <a:cs typeface="Century Gothic"/>
              </a:rPr>
              <a:t>l</a:t>
            </a:r>
            <a:r>
              <a:rPr lang="en-GB" sz="1600" spc="-4" dirty="0" err="1">
                <a:latin typeface="Calibri" panose="020F0502020204030204" pitchFamily="34" charset="0"/>
                <a:cs typeface="Century Gothic"/>
              </a:rPr>
              <a:t>i</a:t>
            </a:r>
            <a:r>
              <a:rPr lang="en-GB" sz="1600" dirty="0" err="1">
                <a:latin typeface="Calibri" panose="020F0502020204030204" pitchFamily="34" charset="0"/>
                <a:cs typeface="Century Gothic"/>
              </a:rPr>
              <a:t>ft</a:t>
            </a:r>
            <a:r>
              <a:rPr lang="en-GB" sz="1600" spc="-29" dirty="0">
                <a:latin typeface="Calibri" panose="020F0502020204030204" pitchFamily="34" charset="0"/>
                <a:cs typeface="Century Gothic"/>
              </a:rPr>
              <a:t> </a:t>
            </a:r>
            <a:r>
              <a:rPr lang="en-GB" sz="1600" dirty="0">
                <a:latin typeface="Calibri" panose="020F0502020204030204" pitchFamily="34" charset="0"/>
                <a:cs typeface="Century Gothic"/>
              </a:rPr>
              <a:t>Sprea</a:t>
            </a:r>
            <a:r>
              <a:rPr lang="en-GB" sz="1600" spc="-4" dirty="0">
                <a:latin typeface="Calibri" panose="020F0502020204030204" pitchFamily="34" charset="0"/>
                <a:cs typeface="Century Gothic"/>
              </a:rPr>
              <a:t>d</a:t>
            </a:r>
            <a:r>
              <a:rPr lang="en-GB" sz="1600" dirty="0">
                <a:latin typeface="Calibri" panose="020F0502020204030204" pitchFamily="34" charset="0"/>
                <a:cs typeface="Century Gothic"/>
              </a:rPr>
              <a:t>er Bea</a:t>
            </a:r>
            <a:r>
              <a:rPr lang="en-GB" sz="1600" spc="4" dirty="0">
                <a:latin typeface="Calibri" panose="020F0502020204030204" pitchFamily="34" charset="0"/>
                <a:cs typeface="Century Gothic"/>
              </a:rPr>
              <a:t>m</a:t>
            </a:r>
            <a:r>
              <a:rPr lang="en-GB" sz="1600" dirty="0">
                <a:latin typeface="Calibri" panose="020F0502020204030204" pitchFamily="34" charset="0"/>
                <a:cs typeface="Century Gothic"/>
              </a:rPr>
              <a:t>s</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206049" y="966498"/>
            <a:ext cx="8403516" cy="889295"/>
          </a:xfrm>
          <a:prstGeom prst="rect">
            <a:avLst/>
          </a:prstGeom>
        </p:spPr>
        <p:txBody>
          <a:bodyPr wrap="square" lIns="0" tIns="0" rIns="0" bIns="0" rtlCol="0">
            <a:noAutofit/>
          </a:bodyPr>
          <a:lstStyle/>
          <a:p>
            <a:pPr marL="147866">
              <a:lnSpc>
                <a:spcPts val="1760"/>
              </a:lnSpc>
              <a:spcBef>
                <a:spcPts val="88"/>
              </a:spcBef>
            </a:pPr>
            <a:r>
              <a:rPr lang="en-GB" sz="1600" b="1" dirty="0">
                <a:solidFill>
                  <a:schemeClr val="bg2"/>
                </a:solidFill>
                <a:latin typeface="Calibri" panose="020F0502020204030204" pitchFamily="34" charset="0"/>
                <a:cs typeface="Century Gothic"/>
              </a:rPr>
              <a:t>First Integrated Solutions are capable of suppling a vast range of lifting equipment from our rental fleet, including specialised rigging lofts tailored to each customers requirements, manual and pneumatic hoists, chain systems, spreader beams, fall arrest equipment, shackles and other items of loose lifting gear.</a:t>
            </a:r>
            <a:endParaRPr lang="en-GB" sz="1600" dirty="0">
              <a:solidFill>
                <a:srgbClr val="FF0000"/>
              </a:solidFill>
              <a:latin typeface="Calibri" panose="020F0502020204030204" pitchFamily="34" charset="0"/>
              <a:cs typeface="Tahoma"/>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3552" y="3219450"/>
            <a:ext cx="3108434" cy="26916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778" y="2202526"/>
            <a:ext cx="3108434" cy="2691644"/>
          </a:xfrm>
          <a:prstGeom prst="rect">
            <a:avLst/>
          </a:prstGeom>
        </p:spPr>
      </p:pic>
      <p:sp>
        <p:nvSpPr>
          <p:cNvPr id="11" name="Rectangle 10"/>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spTree>
    <p:extLst>
      <p:ext uri="{BB962C8B-B14F-4D97-AF65-F5344CB8AC3E}">
        <p14:creationId xmlns:p14="http://schemas.microsoft.com/office/powerpoint/2010/main" val="19302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8900"/>
            <a:ext cx="12192000"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648450"/>
            <a:ext cx="12192000" cy="20955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262" y="105346"/>
            <a:ext cx="2765544" cy="552451"/>
          </a:xfrm>
          <a:prstGeom prst="rect">
            <a:avLst/>
          </a:prstGeom>
        </p:spPr>
      </p:pic>
      <p:sp>
        <p:nvSpPr>
          <p:cNvPr id="12" name="object 4"/>
          <p:cNvSpPr txBox="1"/>
          <p:nvPr/>
        </p:nvSpPr>
        <p:spPr>
          <a:xfrm>
            <a:off x="569323" y="497027"/>
            <a:ext cx="4606525" cy="330504"/>
          </a:xfrm>
          <a:prstGeom prst="rect">
            <a:avLst/>
          </a:prstGeom>
        </p:spPr>
        <p:txBody>
          <a:bodyPr wrap="square" lIns="0" tIns="0" rIns="0" bIns="0" rtlCol="0">
            <a:noAutofit/>
          </a:bodyPr>
          <a:lstStyle/>
          <a:p>
            <a:pPr marL="12700">
              <a:lnSpc>
                <a:spcPts val="2600"/>
              </a:lnSpc>
              <a:spcBef>
                <a:spcPts val="130"/>
              </a:spcBef>
            </a:pPr>
            <a:r>
              <a:rPr lang="en-GB" sz="2000" b="1" dirty="0">
                <a:solidFill>
                  <a:srgbClr val="FF0000"/>
                </a:solidFill>
                <a:latin typeface="Calibri" panose="020F0502020204030204" pitchFamily="34" charset="0"/>
                <a:cs typeface="Century Gothic"/>
              </a:rPr>
              <a:t>Equipment Rental – ATEX Portable Lighting</a:t>
            </a:r>
            <a:endParaRPr sz="2000" b="1" dirty="0">
              <a:solidFill>
                <a:srgbClr val="FF0000"/>
              </a:solidFill>
              <a:latin typeface="Calibri" panose="020F0502020204030204" pitchFamily="34" charset="0"/>
              <a:cs typeface="Century Gothic"/>
            </a:endParaRPr>
          </a:p>
        </p:txBody>
      </p:sp>
      <p:sp>
        <p:nvSpPr>
          <p:cNvPr id="13" name="object 3"/>
          <p:cNvSpPr txBox="1"/>
          <p:nvPr/>
        </p:nvSpPr>
        <p:spPr>
          <a:xfrm>
            <a:off x="342927" y="1789325"/>
            <a:ext cx="5753073" cy="4148192"/>
          </a:xfrm>
          <a:prstGeom prst="rect">
            <a:avLst/>
          </a:prstGeom>
        </p:spPr>
        <p:txBody>
          <a:bodyPr wrap="square" lIns="0" tIns="0" rIns="0" bIns="0" rtlCol="0">
            <a:noAutofit/>
          </a:bodyPr>
          <a:lstStyle/>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marR="26791" indent="-285750">
              <a:spcBef>
                <a:spcPts val="77"/>
              </a:spcBef>
              <a:buClr>
                <a:srgbClr val="FF0000"/>
              </a:buClr>
              <a:buFont typeface="Arial" panose="020B0604020202020204" pitchFamily="34" charset="0"/>
              <a:buChar char="•"/>
            </a:pPr>
            <a:r>
              <a:rPr lang="en-GB" sz="1600" dirty="0">
                <a:latin typeface="Calibri" panose="020F0502020204030204" pitchFamily="34" charset="0"/>
                <a:cs typeface="Tahoma"/>
              </a:rPr>
              <a:t>Linkable Lights</a:t>
            </a:r>
          </a:p>
          <a:p>
            <a:pPr marL="12700" marR="26791">
              <a:spcBef>
                <a:spcPts val="77"/>
              </a:spcBef>
              <a:buClr>
                <a:srgbClr val="FF0000"/>
              </a:buClr>
            </a:pPr>
            <a:endParaRPr lang="en-GB" sz="1600" dirty="0">
              <a:latin typeface="Calibri" panose="020F0502020204030204" pitchFamily="34" charset="0"/>
              <a:cs typeface="Tahoma"/>
            </a:endParaRPr>
          </a:p>
          <a:p>
            <a:pPr marL="298450" marR="26791" indent="-285750">
              <a:spcBef>
                <a:spcPts val="6"/>
              </a:spcBef>
              <a:buClr>
                <a:srgbClr val="FF0000"/>
              </a:buClr>
              <a:buFont typeface="Arial" panose="020B0604020202020204" pitchFamily="34" charset="0"/>
              <a:buChar char="•"/>
            </a:pPr>
            <a:r>
              <a:rPr lang="en-GB" sz="1600" spc="-4" dirty="0">
                <a:latin typeface="Calibri" panose="020F0502020204030204" pitchFamily="34" charset="0"/>
                <a:cs typeface="Tahoma"/>
              </a:rPr>
              <a:t>Emergency Linkable Lights</a:t>
            </a:r>
            <a:endParaRPr lang="en-GB" sz="1600" dirty="0">
              <a:latin typeface="Calibri" panose="020F0502020204030204" pitchFamily="34" charset="0"/>
              <a:cs typeface="Tahoma"/>
            </a:endParaRPr>
          </a:p>
          <a:p>
            <a:pPr marL="12700" marR="26791">
              <a:spcBef>
                <a:spcPts val="6"/>
              </a:spcBef>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dirty="0">
                <a:latin typeface="Calibri" panose="020F0502020204030204" pitchFamily="34" charset="0"/>
                <a:cs typeface="Tahoma"/>
              </a:rPr>
              <a:t>Tank Entry Lighting Systems</a:t>
            </a:r>
          </a:p>
          <a:p>
            <a:pPr marL="12700" marR="26791">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spc="-150" dirty="0">
                <a:latin typeface="Calibri" panose="020F0502020204030204" pitchFamily="34" charset="0"/>
                <a:cs typeface="Tahoma"/>
              </a:rPr>
              <a:t>T</a:t>
            </a:r>
            <a:r>
              <a:rPr lang="en-GB" sz="1600" spc="4" dirty="0">
                <a:latin typeface="Calibri" panose="020F0502020204030204" pitchFamily="34" charset="0"/>
                <a:cs typeface="Tahoma"/>
              </a:rPr>
              <a:t>ransformers</a:t>
            </a:r>
            <a:endParaRPr lang="en-GB" sz="1600" dirty="0">
              <a:latin typeface="Calibri" panose="020F0502020204030204" pitchFamily="34" charset="0"/>
              <a:cs typeface="Tahoma"/>
            </a:endParaRPr>
          </a:p>
          <a:p>
            <a:pPr marL="12700" marR="26791">
              <a:buClr>
                <a:srgbClr val="FF0000"/>
              </a:buClr>
            </a:pPr>
            <a:endParaRPr lang="en-GB" sz="1600" dirty="0">
              <a:latin typeface="Calibri" panose="020F0502020204030204" pitchFamily="34" charset="0"/>
              <a:cs typeface="Tahoma"/>
            </a:endParaRPr>
          </a:p>
          <a:p>
            <a:pPr marL="298450" marR="272906" indent="-285750">
              <a:spcBef>
                <a:spcPts val="50"/>
              </a:spcBef>
              <a:buClr>
                <a:srgbClr val="FF0000"/>
              </a:buClr>
              <a:buFont typeface="Arial" panose="020B0604020202020204" pitchFamily="34" charset="0"/>
              <a:buChar char="•"/>
            </a:pPr>
            <a:r>
              <a:rPr lang="en-GB" sz="1600" spc="9" dirty="0">
                <a:latin typeface="Calibri" panose="020F0502020204030204" pitchFamily="34" charset="0"/>
                <a:cs typeface="Tahoma"/>
              </a:rPr>
              <a:t>Floodlights</a:t>
            </a:r>
            <a:endParaRPr lang="en-GB" sz="1600" dirty="0">
              <a:latin typeface="Calibri" panose="020F0502020204030204" pitchFamily="34" charset="0"/>
              <a:cs typeface="Tahoma"/>
            </a:endParaRPr>
          </a:p>
          <a:p>
            <a:pPr marL="12700" marR="272906">
              <a:spcBef>
                <a:spcPts val="50"/>
              </a:spcBef>
              <a:buClr>
                <a:srgbClr val="FF0000"/>
              </a:buClr>
            </a:pPr>
            <a:endParaRPr lang="en-GB" sz="1600" dirty="0">
              <a:latin typeface="Calibri" panose="020F0502020204030204" pitchFamily="34" charset="0"/>
              <a:cs typeface="Tahoma"/>
            </a:endParaRPr>
          </a:p>
          <a:p>
            <a:pPr marL="298450" marR="26791" indent="-285750">
              <a:buClr>
                <a:srgbClr val="FF0000"/>
              </a:buClr>
              <a:buFont typeface="Arial" panose="020B0604020202020204" pitchFamily="34" charset="0"/>
              <a:buChar char="•"/>
            </a:pPr>
            <a:r>
              <a:rPr lang="en-GB" sz="1600" dirty="0">
                <a:latin typeface="Calibri" panose="020F0502020204030204" pitchFamily="34" charset="0"/>
                <a:cs typeface="Tahoma"/>
              </a:rPr>
              <a:t>Inspection Lamps</a:t>
            </a:r>
          </a:p>
          <a:p>
            <a:pPr marL="12700" marR="26791">
              <a:buClr>
                <a:srgbClr val="FF0000"/>
              </a:buClr>
            </a:pPr>
            <a:endParaRPr lang="en-GB" sz="1600" dirty="0">
              <a:latin typeface="Calibri" panose="020F0502020204030204" pitchFamily="34" charset="0"/>
              <a:cs typeface="Tahoma"/>
            </a:endParaRPr>
          </a:p>
          <a:p>
            <a:pPr marL="298450" marR="26791" indent="-285750">
              <a:spcBef>
                <a:spcPts val="2"/>
              </a:spcBef>
              <a:buClr>
                <a:srgbClr val="FF0000"/>
              </a:buClr>
              <a:buFont typeface="Arial" panose="020B0604020202020204" pitchFamily="34" charset="0"/>
              <a:buChar char="•"/>
            </a:pPr>
            <a:r>
              <a:rPr lang="en-GB" sz="1600" spc="-144" dirty="0">
                <a:latin typeface="Calibri" panose="020F0502020204030204" pitchFamily="34" charset="0"/>
                <a:cs typeface="Tahoma"/>
              </a:rPr>
              <a:t>T</a:t>
            </a:r>
            <a:r>
              <a:rPr lang="en-GB" sz="1600" spc="4" dirty="0">
                <a:latin typeface="Calibri" panose="020F0502020204030204" pitchFamily="34" charset="0"/>
                <a:cs typeface="Tahoma"/>
              </a:rPr>
              <a:t>orches</a:t>
            </a:r>
            <a:endParaRPr lang="en-GB" sz="1600" dirty="0">
              <a:latin typeface="Calibri" panose="020F0502020204030204" pitchFamily="34" charset="0"/>
              <a:cs typeface="Tahoma"/>
            </a:endParaRPr>
          </a:p>
          <a:p>
            <a:pPr marL="12700" marR="26791">
              <a:spcBef>
                <a:spcPts val="2"/>
              </a:spcBef>
              <a:buClr>
                <a:srgbClr val="FF0000"/>
              </a:buClr>
            </a:pPr>
            <a:endParaRPr lang="en-GB" sz="1600" dirty="0">
              <a:latin typeface="Calibri" panose="020F0502020204030204" pitchFamily="34" charset="0"/>
              <a:cs typeface="Tahoma"/>
            </a:endParaRPr>
          </a:p>
          <a:p>
            <a:pPr marL="298450" indent="-285750">
              <a:buClr>
                <a:srgbClr val="FF0000"/>
              </a:buClr>
              <a:buFont typeface="Arial" panose="020B0604020202020204" pitchFamily="34" charset="0"/>
              <a:buChar char="•"/>
            </a:pPr>
            <a:r>
              <a:rPr lang="en-GB" sz="1600" spc="-25" dirty="0">
                <a:latin typeface="Calibri" panose="020F0502020204030204" pitchFamily="34" charset="0"/>
                <a:cs typeface="Tahoma"/>
              </a:rPr>
              <a:t>Splitter Boxes and associated cables</a:t>
            </a:r>
            <a:endParaRPr lang="en-GB" sz="1600" dirty="0">
              <a:latin typeface="Calibri" panose="020F0502020204030204" pitchFamily="34" charset="0"/>
              <a:cs typeface="Tahoma"/>
            </a:endParaRPr>
          </a:p>
          <a:p>
            <a:pPr marL="342900" indent="-342900">
              <a:buClr>
                <a:srgbClr val="FF0000"/>
              </a:buClr>
              <a:buFont typeface="Arial" panose="020B0604020202020204" pitchFamily="34" charset="0"/>
              <a:buChar char="•"/>
            </a:pPr>
            <a:endParaRPr lang="en-GB" sz="1600" dirty="0">
              <a:latin typeface="Calibri" panose="020F0502020204030204" pitchFamily="34" charset="0"/>
            </a:endParaRPr>
          </a:p>
          <a:p>
            <a:pPr>
              <a:buClr>
                <a:srgbClr val="FF0000"/>
              </a:buClr>
            </a:pPr>
            <a:r>
              <a:rPr lang="en-GB" sz="1600" dirty="0">
                <a:latin typeface="Calibri" panose="020F0502020204030204" pitchFamily="34" charset="0"/>
              </a:rPr>
              <a:t>	</a:t>
            </a:r>
          </a:p>
          <a:p>
            <a:pPr marL="12700">
              <a:lnSpc>
                <a:spcPts val="1680"/>
              </a:lnSpc>
              <a:spcBef>
                <a:spcPts val="99"/>
              </a:spcBef>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p:txBody>
      </p:sp>
      <p:sp>
        <p:nvSpPr>
          <p:cNvPr id="8" name="object 3"/>
          <p:cNvSpPr txBox="1"/>
          <p:nvPr/>
        </p:nvSpPr>
        <p:spPr>
          <a:xfrm>
            <a:off x="4848045" y="1838698"/>
            <a:ext cx="3761520" cy="4687881"/>
          </a:xfrm>
          <a:prstGeom prst="rect">
            <a:avLst/>
          </a:prstGeom>
        </p:spPr>
        <p:txBody>
          <a:bodyPr wrap="square" lIns="0" tIns="0" rIns="0" bIns="0" rtlCol="0">
            <a:noAutofit/>
          </a:bodyPr>
          <a:lstStyle/>
          <a:p>
            <a:pPr marL="12700" marR="15201">
              <a:lnSpc>
                <a:spcPts val="1680"/>
              </a:lnSpc>
            </a:pPr>
            <a:endParaRPr lang="en-GB" sz="1600" dirty="0">
              <a:latin typeface="Calibri" panose="020F0502020204030204" pitchFamily="34" charset="0"/>
              <a:cs typeface="Century Gothic"/>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298450" indent="-285750">
              <a:lnSpc>
                <a:spcPts val="1680"/>
              </a:lnSpc>
              <a:spcBef>
                <a:spcPts val="99"/>
              </a:spcBef>
              <a:buFont typeface="Arial" panose="020B0604020202020204" pitchFamily="34" charset="0"/>
              <a:buChar char="•"/>
            </a:pPr>
            <a:endParaRPr lang="en-GB" sz="1600" dirty="0">
              <a:solidFill>
                <a:srgbClr val="FF0000"/>
              </a:solidFill>
              <a:latin typeface="Calibri" panose="020F0502020204030204" pitchFamily="34" charset="0"/>
              <a:cs typeface="Tahoma"/>
            </a:endParaRPr>
          </a:p>
          <a:p>
            <a:pPr marL="12700">
              <a:lnSpc>
                <a:spcPts val="1680"/>
              </a:lnSpc>
              <a:spcBef>
                <a:spcPts val="99"/>
              </a:spcBef>
            </a:pPr>
            <a:endParaRPr sz="1400" dirty="0">
              <a:latin typeface="Tahoma"/>
              <a:cs typeface="Tahoma"/>
            </a:endParaRPr>
          </a:p>
        </p:txBody>
      </p:sp>
      <p:sp>
        <p:nvSpPr>
          <p:cNvPr id="10" name="object 3"/>
          <p:cNvSpPr txBox="1"/>
          <p:nvPr/>
        </p:nvSpPr>
        <p:spPr>
          <a:xfrm>
            <a:off x="342927" y="994350"/>
            <a:ext cx="8403516" cy="889295"/>
          </a:xfrm>
          <a:prstGeom prst="rect">
            <a:avLst/>
          </a:prstGeom>
        </p:spPr>
        <p:txBody>
          <a:bodyPr wrap="square" lIns="0" tIns="0" rIns="0" bIns="0" rtlCol="0">
            <a:noAutofit/>
          </a:bodyPr>
          <a:lstStyle/>
          <a:p>
            <a:pPr algn="just"/>
            <a:r>
              <a:rPr lang="en-GB" sz="1600" b="1" dirty="0">
                <a:solidFill>
                  <a:schemeClr val="bg2"/>
                </a:solidFill>
                <a:latin typeface="Calibri" panose="020F0502020204030204" pitchFamily="34" charset="0"/>
              </a:rPr>
              <a:t>First Integrated Solutions have formed a revolutionary new partnership with Atexor, the </a:t>
            </a:r>
            <a:r>
              <a:rPr lang="en-US" sz="1600" b="1" dirty="0">
                <a:solidFill>
                  <a:schemeClr val="bg2"/>
                </a:solidFill>
                <a:latin typeface="Calibri" panose="020F0502020204030204" pitchFamily="34" charset="0"/>
              </a:rPr>
              <a:t>the world’s leading innovator and manufacturer of portable </a:t>
            </a:r>
            <a:r>
              <a:rPr lang="en-US" sz="1600" b="1" dirty="0" err="1">
                <a:solidFill>
                  <a:schemeClr val="bg2"/>
                </a:solidFill>
                <a:latin typeface="Calibri" panose="020F0502020204030204" pitchFamily="34" charset="0"/>
              </a:rPr>
              <a:t>IECEex</a:t>
            </a:r>
            <a:r>
              <a:rPr lang="en-US" sz="1600" b="1" dirty="0">
                <a:solidFill>
                  <a:schemeClr val="bg2"/>
                </a:solidFill>
                <a:latin typeface="Calibri" panose="020F0502020204030204" pitchFamily="34" charset="0"/>
              </a:rPr>
              <a:t> and ATEX lighting for hazardous areas</a:t>
            </a:r>
            <a:r>
              <a:rPr lang="en-GB" sz="1600" b="1" dirty="0">
                <a:solidFill>
                  <a:schemeClr val="bg2"/>
                </a:solidFill>
                <a:latin typeface="Calibri" panose="020F0502020204030204" pitchFamily="34" charset="0"/>
              </a:rPr>
              <a:t>.This sees First Integrated as the exclusive distributor in Scotland for the range of Atexor products and in house sales and servicing expertise.</a:t>
            </a:r>
          </a:p>
          <a:p>
            <a:pPr algn="just"/>
            <a:endParaRPr lang="en-GB" sz="1600" dirty="0">
              <a:solidFill>
                <a:schemeClr val="bg2"/>
              </a:solidFill>
              <a:latin typeface="Calibri" panose="020F0502020204030204" pitchFamily="34" charset="0"/>
            </a:endParaRPr>
          </a:p>
        </p:txBody>
      </p:sp>
      <p:sp>
        <p:nvSpPr>
          <p:cNvPr id="11" name="Rectangle 10"/>
          <p:cNvSpPr/>
          <p:nvPr/>
        </p:nvSpPr>
        <p:spPr>
          <a:xfrm>
            <a:off x="0" y="0"/>
            <a:ext cx="138023" cy="64389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558" y="0"/>
            <a:ext cx="943876" cy="947309"/>
          </a:xfrm>
          <a:prstGeom prst="rect">
            <a:avLst/>
          </a:prstGeom>
        </p:spPr>
      </p:pic>
      <p:pic>
        <p:nvPicPr>
          <p:cNvPr id="7" name="Picture 6" descr="A close-up of a syringe&#10;&#10;Description automatically generated with medium confidence">
            <a:extLst>
              <a:ext uri="{FF2B5EF4-FFF2-40B4-BE49-F238E27FC236}">
                <a16:creationId xmlns:a16="http://schemas.microsoft.com/office/drawing/2014/main" id="{D1A839E5-3D72-4E95-B255-FB03FFCDD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565" y="1567576"/>
            <a:ext cx="3143689" cy="2295845"/>
          </a:xfrm>
          <a:prstGeom prst="rect">
            <a:avLst/>
          </a:prstGeom>
        </p:spPr>
      </p:pic>
      <p:pic>
        <p:nvPicPr>
          <p:cNvPr id="16" name="Picture 15" descr="A picture containing text, indoor, tool&#10;&#10;Description automatically generated">
            <a:extLst>
              <a:ext uri="{FF2B5EF4-FFF2-40B4-BE49-F238E27FC236}">
                <a16:creationId xmlns:a16="http://schemas.microsoft.com/office/drawing/2014/main" id="{5C9E69B9-CB19-4CA9-A1EE-AF26A1F7B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647" y="4028768"/>
            <a:ext cx="3410426" cy="2200582"/>
          </a:xfrm>
          <a:prstGeom prst="rect">
            <a:avLst/>
          </a:prstGeom>
        </p:spPr>
      </p:pic>
      <p:pic>
        <p:nvPicPr>
          <p:cNvPr id="19" name="Picture 18">
            <a:extLst>
              <a:ext uri="{FF2B5EF4-FFF2-40B4-BE49-F238E27FC236}">
                <a16:creationId xmlns:a16="http://schemas.microsoft.com/office/drawing/2014/main" id="{9468090A-DF1D-41EF-A65F-EB710E59E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3884" y="4683049"/>
            <a:ext cx="1762371" cy="1505160"/>
          </a:xfrm>
          <a:prstGeom prst="rect">
            <a:avLst/>
          </a:prstGeom>
        </p:spPr>
      </p:pic>
      <p:pic>
        <p:nvPicPr>
          <p:cNvPr id="21" name="Picture 20" descr="A close-up of a computer part&#10;&#10;Description automatically generated with low confidence">
            <a:extLst>
              <a:ext uri="{FF2B5EF4-FFF2-40B4-BE49-F238E27FC236}">
                <a16:creationId xmlns:a16="http://schemas.microsoft.com/office/drawing/2014/main" id="{F3D89203-FD64-4820-AEFF-50F5FBACAD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3319" y="1886559"/>
            <a:ext cx="2133898" cy="2219635"/>
          </a:xfrm>
          <a:prstGeom prst="rect">
            <a:avLst/>
          </a:prstGeom>
        </p:spPr>
      </p:pic>
    </p:spTree>
    <p:extLst>
      <p:ext uri="{BB962C8B-B14F-4D97-AF65-F5344CB8AC3E}">
        <p14:creationId xmlns:p14="http://schemas.microsoft.com/office/powerpoint/2010/main" val="218133405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2016</TotalTime>
  <Words>2852</Words>
  <Application>Microsoft Office PowerPoint</Application>
  <PresentationFormat>Widescreen</PresentationFormat>
  <Paragraphs>548</Paragraphs>
  <Slides>24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Swiss721BT-Roman</vt:lpstr>
      <vt:lpstr>Tahoma</vt:lpstr>
      <vt:lpstr>Wingdings</vt:lpstr>
      <vt:lpstr>Metropolitan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Patented Ballgrab (ball and taper) technology  Subsea Mooring Connectors Pipeline Recovery Tools Bend Stiffener Connectors Cable Protection Systems Caisson and Conductor Recovery Many other decommissioning applications Heavy lift applications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Robertson</dc:creator>
  <cp:lastModifiedBy>Gary Taylor</cp:lastModifiedBy>
  <cp:revision>165</cp:revision>
  <cp:lastPrinted>2019-09-02T08:11:43Z</cp:lastPrinted>
  <dcterms:created xsi:type="dcterms:W3CDTF">2018-02-28T13:42:43Z</dcterms:created>
  <dcterms:modified xsi:type="dcterms:W3CDTF">2022-08-09T12:42:44Z</dcterms:modified>
</cp:coreProperties>
</file>